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48" r:id="rId2"/>
  </p:sldMasterIdLst>
  <p:notesMasterIdLst>
    <p:notesMasterId r:id="rId99"/>
  </p:notesMasterIdLst>
  <p:handoutMasterIdLst>
    <p:handoutMasterId r:id="rId100"/>
  </p:handoutMasterIdLst>
  <p:sldIdLst>
    <p:sldId id="258" r:id="rId3"/>
    <p:sldId id="376" r:id="rId4"/>
    <p:sldId id="399" r:id="rId5"/>
    <p:sldId id="400" r:id="rId6"/>
    <p:sldId id="431" r:id="rId7"/>
    <p:sldId id="401" r:id="rId8"/>
    <p:sldId id="402" r:id="rId9"/>
    <p:sldId id="404" r:id="rId10"/>
    <p:sldId id="405" r:id="rId11"/>
    <p:sldId id="406" r:id="rId12"/>
    <p:sldId id="403" r:id="rId13"/>
    <p:sldId id="331" r:id="rId14"/>
    <p:sldId id="408" r:id="rId15"/>
    <p:sldId id="409" r:id="rId16"/>
    <p:sldId id="413" r:id="rId17"/>
    <p:sldId id="410" r:id="rId18"/>
    <p:sldId id="414" r:id="rId19"/>
    <p:sldId id="418" r:id="rId20"/>
    <p:sldId id="415" r:id="rId21"/>
    <p:sldId id="416" r:id="rId22"/>
    <p:sldId id="417" r:id="rId23"/>
    <p:sldId id="420" r:id="rId24"/>
    <p:sldId id="419" r:id="rId25"/>
    <p:sldId id="421" r:id="rId26"/>
    <p:sldId id="422" r:id="rId27"/>
    <p:sldId id="424" r:id="rId28"/>
    <p:sldId id="423" r:id="rId29"/>
    <p:sldId id="425" r:id="rId30"/>
    <p:sldId id="426" r:id="rId31"/>
    <p:sldId id="429" r:id="rId32"/>
    <p:sldId id="427" r:id="rId33"/>
    <p:sldId id="428" r:id="rId34"/>
    <p:sldId id="373" r:id="rId35"/>
    <p:sldId id="430" r:id="rId36"/>
    <p:sldId id="432" r:id="rId37"/>
    <p:sldId id="433" r:id="rId38"/>
    <p:sldId id="436" r:id="rId39"/>
    <p:sldId id="437" r:id="rId40"/>
    <p:sldId id="438" r:id="rId41"/>
    <p:sldId id="439" r:id="rId42"/>
    <p:sldId id="440" r:id="rId43"/>
    <p:sldId id="441" r:id="rId44"/>
    <p:sldId id="442" r:id="rId45"/>
    <p:sldId id="443" r:id="rId46"/>
    <p:sldId id="444" r:id="rId47"/>
    <p:sldId id="445" r:id="rId48"/>
    <p:sldId id="446" r:id="rId49"/>
    <p:sldId id="447" r:id="rId50"/>
    <p:sldId id="448" r:id="rId51"/>
    <p:sldId id="449" r:id="rId52"/>
    <p:sldId id="450" r:id="rId53"/>
    <p:sldId id="451" r:id="rId54"/>
    <p:sldId id="454" r:id="rId55"/>
    <p:sldId id="455" r:id="rId56"/>
    <p:sldId id="452" r:id="rId57"/>
    <p:sldId id="456" r:id="rId58"/>
    <p:sldId id="457" r:id="rId59"/>
    <p:sldId id="458" r:id="rId60"/>
    <p:sldId id="459" r:id="rId61"/>
    <p:sldId id="460" r:id="rId62"/>
    <p:sldId id="461" r:id="rId63"/>
    <p:sldId id="462" r:id="rId64"/>
    <p:sldId id="463" r:id="rId65"/>
    <p:sldId id="464" r:id="rId66"/>
    <p:sldId id="468" r:id="rId67"/>
    <p:sldId id="465" r:id="rId68"/>
    <p:sldId id="469" r:id="rId69"/>
    <p:sldId id="470" r:id="rId70"/>
    <p:sldId id="471" r:id="rId71"/>
    <p:sldId id="473" r:id="rId72"/>
    <p:sldId id="474" r:id="rId73"/>
    <p:sldId id="472" r:id="rId74"/>
    <p:sldId id="475" r:id="rId75"/>
    <p:sldId id="476" r:id="rId76"/>
    <p:sldId id="477" r:id="rId77"/>
    <p:sldId id="478" r:id="rId78"/>
    <p:sldId id="479" r:id="rId79"/>
    <p:sldId id="481" r:id="rId80"/>
    <p:sldId id="482" r:id="rId81"/>
    <p:sldId id="515" r:id="rId82"/>
    <p:sldId id="483" r:id="rId83"/>
    <p:sldId id="488" r:id="rId84"/>
    <p:sldId id="489" r:id="rId85"/>
    <p:sldId id="490" r:id="rId86"/>
    <p:sldId id="491" r:id="rId87"/>
    <p:sldId id="492" r:id="rId88"/>
    <p:sldId id="493" r:id="rId89"/>
    <p:sldId id="494" r:id="rId90"/>
    <p:sldId id="495" r:id="rId91"/>
    <p:sldId id="496" r:id="rId92"/>
    <p:sldId id="497" r:id="rId93"/>
    <p:sldId id="498" r:id="rId94"/>
    <p:sldId id="499" r:id="rId95"/>
    <p:sldId id="500" r:id="rId96"/>
    <p:sldId id="501" r:id="rId97"/>
    <p:sldId id="337"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89530" autoAdjust="0"/>
  </p:normalViewPr>
  <p:slideViewPr>
    <p:cSldViewPr snapToGrid="0" showGuides="1">
      <p:cViewPr varScale="1">
        <p:scale>
          <a:sx n="57" d="100"/>
          <a:sy n="57" d="100"/>
        </p:scale>
        <p:origin x="872" y="36"/>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684167D-F5B1-4278-89B6-B43309D58F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3833D59-7DE4-44D2-96E9-007A136437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2557C2-9F99-4EBA-9497-481A74D47ACD}" type="datetimeFigureOut">
              <a:rPr lang="zh-CN" altLang="en-US" smtClean="0"/>
              <a:pPr/>
              <a:t>2021/3/13</a:t>
            </a:fld>
            <a:endParaRPr lang="zh-CN" altLang="en-US"/>
          </a:p>
        </p:txBody>
      </p:sp>
      <p:sp>
        <p:nvSpPr>
          <p:cNvPr id="4" name="页脚占位符 3">
            <a:extLst>
              <a:ext uri="{FF2B5EF4-FFF2-40B4-BE49-F238E27FC236}">
                <a16:creationId xmlns:a16="http://schemas.microsoft.com/office/drawing/2014/main" id="{28127BC6-027F-40F1-A436-1E887BA406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C96BE3E-53C7-4F17-B5E6-9BE99A4441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57B4D2-40B6-4BA3-B24E-A2AEC68658FE}" type="slidenum">
              <a:rPr lang="zh-CN" altLang="en-US" smtClean="0"/>
              <a:pPr/>
              <a:t>‹#›</a:t>
            </a:fld>
            <a:endParaRPr lang="zh-CN" altLang="en-US"/>
          </a:p>
        </p:txBody>
      </p:sp>
    </p:spTree>
    <p:extLst>
      <p:ext uri="{BB962C8B-B14F-4D97-AF65-F5344CB8AC3E}">
        <p14:creationId xmlns:p14="http://schemas.microsoft.com/office/powerpoint/2010/main" val="1655346315"/>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6T16:03:06.956"/>
    </inkml:context>
    <inkml:brush xml:id="br0">
      <inkml:brushProperty name="width" value="0.05292" units="cm"/>
      <inkml:brushProperty name="height" value="0.05292" units="cm"/>
      <inkml:brushProperty name="color" value="#FF0000"/>
    </inkml:brush>
  </inkml:definitions>
  <iact:action type="add" startTime="43170">
    <iact:property name="dataType"/>
    <iact:actionData xml:id="d0">
      <inkml:trace xmlns:inkml="http://www.w3.org/2003/InkML" xml:id="stk0" contextRef="#ctx0" brushRef="#br0">19455 3355 55 0,'0'0'15'3,"0"0"0"15,0 0-13-17,0 0 3 4,0 0 35-1,0 0-37 5,0 0 4-4,-66 44-5 7,58-36 2-7,-3 4 3 1,-2 0 24 3,-1 2-26-1,-1-2 3 1,-1 2 12-5,-1 0-4 5,1 2-10-2,3-2 0 8,-3 2 2-14,5 0-8 8,2 0 0-2,2-2-3 0,5-2 2-1,2 0-1 5,0 0 2-4,0 2-1 0,0 0 0-2,0-4-1 5,0 2 2 11,6-2 0-20,-1 2 2 0,0-2-2 14,-1 1 0-6,1-1 1-8,-1 1-1 6,0-3 0 0,-2 0 1 7,3-2-1-7,0 1 0-6,-1 1 0 13,5-1-1-10,2 6 1 7,5-1 0-6,1-2 0-4,3 2 1 15,1 0 0-12,0 0 1 1,0 0-2 4,-1-2 0-1,0 0 2 18,0-2-2-18,0-4 0-7,2-2 1 0,3-2 1 0,2 0-1 10,4 0 3-8,-2 0-3 11,2-8 0-6,-2 2 1-7,0 2-2 8,-2 2 0 0,-2 2-2-6,-4 0 2 11,2 0 0-11,-3 0-1 11,0 0 1-1,-2 0 0-12,0 0 0 0,1 0 0 5,2 0 0 2,4 0 3 9,-2 0-3-13,6-2 0-3,0-4 1 12,5 0 2-10,-3 2-3 14,0 0 0-11,0 2-1-5,-2 2 1 9,2 0-1 0,1-2 1-9,1 2-1 12,1-2 3-10,-3-2-3 10,-5 0 3-10,1 0-3 10,-4 0 1-8,1 0 0-4,1 2 0 17,-5 2-2-13,0 0 2-4,-2 0-1 9,-1 0-1-6,6 0 1 12,-4 0 0-11,2 4 0-4,-1-1 0 13,3-3 1-3,3 3 0-10,0-3-3 2,8 0 3 9,-1 0-2-8,0 0 2 9,2 0-3-9,-4 0 2 17,-2 0-1-15,-1 0 1-5,1 0-5 0,-4 0 5 14,-3 0 1-11,-1 0 1-2,-4 0 0 6,1-4 0 13,-5 0-1-19,-1 0 1-1,-1-2-1 10,-3-2 0-1,1-2 0-9,1-4 3 7,3 0-2 3,0-2-1-8,0-2-1 4,0-3-5 4,1 0 2 5,-5-1 3-11,1-1 1-4,-4 1 4 15,-2 0-3-12,-2 2 7-3,1 0-2 12,-3 4 2-7,0 0 4-5,0 2-1 11,0 2 2-2,0-2 1-9,0 4-1 6,0 0 0 12,0-2 6-15,-3 2-4-3,-9 2 0 5,-7-2-2 17,-1 0-9-21,-2 0 0-1,-5-5 0 7,-4 1-4-5,0 3 0 14,2-1-1-15,2-1 1 19,0 5 1-15,3-2-1-5,-3 2 0-1,-2-2 0 17,-2 0 0-12,-3 2 0-4,-1-2 0 22,-3 2 0-17,0-2 1-5,-5-2 3 0,-1-2-4 12,-5 2 2-10,-2 0-2 26,0 4 2-20,-3 0-2-8,-2 4 0 0,1 2 0 0,-1 0 0 1,7-2 0 14,5 0 6-11,5-2 12-4,2 0 16 13,-1 2-27-12,2-2 3 11,3 6-1-5,-5 0 0-7,2 0-3 15,-6 0-6-14,-2 0 0 2,-6 16 0 12,-3 4-1-11,-3 2 1-4,-1 4-1 14,1-2 0-8,0-1 1-6,2-1 0 16,6-4-1-2,7-4 2-15,12-6 0 1,12-5 1 11,5 0 0-8,5-2-2 1,5-1 0 12,-2 3 0-13,4-2-8-3,0 8-3 12,0 4-49-10,0 5-93 10,0 3-27-10</inkml:trace>
    </iact:actionData>
  </iact:action>
  <iact:action type="add" startTime="45220">
    <iact:property name="dataType"/>
    <iact:actionData xml:id="d1">
      <inkml:trace xmlns:inkml="http://www.w3.org/2003/InkML" xml:id="stk1" contextRef="#ctx0" brushRef="#br0">21051 3734 1 0,'0'0'9'2,"0"0"-5"4,0 0 0 0,0 0-4 7,0 0 0-12,0 0-1 11,-31 0-2-9,27 0 0 5,0 0 1 0,0 4 2 0,0 6 2-1,-3 4 5 1,-3-1 4-3,0 4-3 5,-1 1 6-2,-1 2-2 0,-1 0-5 0,5 2-1 3,-2 0-4-8,3 2-1 16,3-2 5-18,0 2-4 1,-1-4 3 24,3 2-5-25,-5 2 3 0,3 1 2 13,-3 1 0-8,3-5-1-6,2 0-2 14,-1-3-2-11,3 2 1 18,0-2 1-16,-2 2 0-4,0 0 1 0,0-2-2 14,0 4 1-10,2-4 0-4,-3 0 2 11,3 0-4-9,0-2 2 15,0 2 3-14,0-2-1-3,0 2-2 21,-2 4 0-18,-3 2 3-2,1 5-2 3,2-1 1 14,-3-2-3-16,3-1-1-2,2 1 1 13,0-1-1-2,0 3 2-11,0 0-2 0,0 2 1 6,0-2 0-1,0-2-1 4,0-2 0-7,0-2 1 15,0-2-1-5,0 0 1-12,0-1 2 0,0-4-2 10,0 3-1-8,0 3 0 15,0-1 0-15,0 0 0-2,0 0 1 9,0 0-1 3,2 0 0-12,7 2-1 7,-2-2 1 1,0 0 0 6,-3 0 0-11,-2 2 1-3,3 2-1 11,-5 2 2-9,2-2-2 12,2 0 0-12,-2-5 0 11,3-1 0-9,-3-8-2-4,1-1 2 16,-1 0 0-13,2-4 0-3,-1 4-1 10,1-4 2-8,2 3-1 13,1 1 0-8,0 3 0-7,0-1 0 8,-3 2 0 0,3-3 2-6,-1 0-2 4,2-2 0 3,-2 0 0 6,3 2 2-12,1 0-2-4,2 2 1 14,1 0-1-8,-3 2 1-2,1 0-1 10,-5 0 0-11,3 0-2 16,0-4 2-16,-2 2 2-2,1-2-2 11,-1-2-1 0,-2-2 1-11,-1 0 0 0,1 0 0 11,-3 0 1-8,2-2-1 10,1 0 0-11,-3 0 0 13,2-2 0-9,-1-2 1-6,1 0-1 1,3 0 0 10,-1 0 0 7,3 0 1-15,1-2 4-4,-4-4-4 14,3 0-1-9,-1 2 3-4,2-2-3 9,1 0 0-7,-3 0 1 12,2 0-1-12,-1-2 1 9,-1 0 0-9,2 0 3 4,-4 0-4 0,3 2 0-2,-3 0 0 14,2 2 0-14,-2 2-5-4,-1-2 5 10,-1 2 0-5,-2 0 0 17,2-2 0-17,1-2 0-5,0-6 1 0,2-6 5 7,1-4-5-4,1-4 4 12,3-6-5-11,-2 2 4-4,1-6 0 13,1 4 0-9,-1-1 0-3,-3 3-2 16,0 2-1-13,-4 2 4-4,0 0 1 10,-1-2 3-7,-1 0-1 10,-2 2 0-11,0-4-1 10,2 1-2-10,-2 0 1 9,0-1-5-9,0-1-1 3,0 3 1 1,0 2-2 8,0 2 3-14,0 2-2 3,0 2 4 6,0 0 1 6,0 0-2-12,0-4-2-3,0 0 3 9,0-4-2-5,0-2-2 10,0 0-1-6,0-3 1-8,0 1 1 16,0 3 2-12,0 0-3-4,0 5 1 11,0 0-1-9,0 0 5 4,0-2 2 1,-4 0-5 2,-3-2 2-8,3 0-3 10,-4 2 4-9,2 2-4 9,-1-2 6-9,3 1-5 8,-2 2 2-7,-2-4-2 11,4 4-2-12,-3 0 0 1,3 3 0 5,2 4 1 2,-2 0-1-7,-1 0 4 11,-2 0-2-13,0 0 1 9,1 0-1-9,-1 2-2 13,0 2 12-12,0 0-9 10,1 2 2-11,0 0 5-1,-1 2-1 12,2 0-2-10,0 4 2 11,1 2 5-12,0 0-7 14,-3 0 0-15,-1 0-4 13,-2 0 2-11,-1 0-4 11,1 2 4-11,-2-2 0-1,-1 0-2 14,-3 0 4-14,3-2-1 10,-3 2-2-10,3-2-1 15,-1 0-1-15,3 2 0-1,0-2 0 12,-1 0 2-10,4 0-1 8,-1-2-3-9,0 0 0 14,4 1 0-15,3 4-1 11,0 1 1-9,2 0-1 2,0 0-1 1,0 0-9 2,0 0-57 2,0 1-94-3,0 18 5-2</inkml:trace>
    </iact:actionData>
  </iact:action>
  <iact:action type="add" startTime="47916">
    <iact:property name="dataType"/>
    <iact:actionData xml:id="d2">
      <inkml:trace xmlns:inkml="http://www.w3.org/2003/InkML" xml:id="stk2" contextRef="#ctx0" brushRef="#br0">17365 5581 12 0,'0'0'50'6,"0"0"-12"-5,0 0-9 8,0 0-8-6,0 0-5 6,0 0-8-5,0 0 6 4,-83 29 1-1,73-19-5 2,-2 2-1-3,-1 1-7 2,-5 2 0 1,-6 4 1-2,-5 2 24-1,2 4 29 2,2-3-51 4,12-4-4-7,0 0-1 4,2 0-1-3,-3 0 1 5,3 0 3-7,0-2 0 10,4-4-2-13,0 4-1 12,5 0-5-8,0 4 0 5,2 2 4-5,0-2 1 5,0 5 1-6,0-3 0 9,0 0 1-10,-2-3-1 9,0 0-1-8,-3-3 1 11,3 2 1-6,-2-2-2-9,-1 4 2 10,0 0-2-7,3 2-2 9,0 4 0-2,0-2 2-9,0 2 0 6,-3 4 1 0,3 0 2 8,-4 1-3-11,0-2 0-3,0-3 0 10,2 1 0-7,1-4 0 11,-1 2-3-12,2 1 3 8,0 2-1-8,0 2 3 11,2-2-2-11,-2-2 0 12,2-2-1-11,-4 2 1-3,4-2 1 10,0 2-1-4,0 3 0 4,0-1-1-8,0 4 1 0,0 4 0 17,0 0 3-16,0-2-3-3,0-4-2 9,0-4 2-6,0-6 0 12,0 2-1-6,0-4 1-9,0 2 0 2,6 0 0 6,-4 0 0-3,0 0 0 8,0 3 0-11,0-1 3 10,0 0-3-9,1 2 0-2,-1-2 0 7,0 0 0 8,0-3-2-13,0-2 1-3,3-1 1 11,0-4-2-9,-1 0 2 22,3 0 0-21,-1 0 0-3,1-4 0 0,2 0 0 8,0-2 0 0,-1-2-1-1,4-2 1-5,-1 0 1 11,5-2-1-12,-3 0-1 8,5 0 1-6,0 0 1 6,-2 0 0-6,-1 0-2 13,-3 0 1-15,-2 0 0 14,-1 0 1-13,0-4 1-2,0 0-2 9,-2 0 0-5,3 0 0 5,0-2-6-6,1 2 6 6,2 0 0 6,-1-2-1-11,0 2-2-4,2-2 3 10,-1 0 2-8,0 0-1 12,1-6 4-6,-3-2-5-8,1 0 0 14,-1-2 9-9,-3 1-6-5,4 2-2 9,-3 1-1-6,-1 0 0 8,-1 2 1-8,0-6-1 10,0-1 3-6,1-7 0-7,1-3-2 10,3-5-1-2,-2-9 3-8,2-3-2 12,-1-2 0-10,0 0-1 10,-2 4 0-11,2 2 0 12,-2-3-1-11,-1 2 2 0,0-6 0 7,-6-1-1-6,0 2 4 8,-2-4 1-9,0 2-1 9,0 2-3-9,-8 1 4 11,-9 5 4-12,2 6-7 13,-1 0 11-12,-2 4-11 11,3 0 4-12,-1 2-5 13,-1-4 2-12,0 2-3-2,5-2-1 12,-1 2-1-7,1 3 2-4,1 2 0 6,-3 3 0 17,3 4 0-21,3 1 3-3,0 8-4 0,4-4 1 9,0 5 0-2,1 0-2-2,1 0 2-1,-2 0 0 7,2 0 0-8,-2-2 2 6,1 2-2-5,1 0 1 6,-1 0-1-6,1 2 2 8,0 0-2-11,-3 0 0 7,3 2 1-2,0-2-1 6,0 2 0-10,0 0 6 9,-2 0 1-9,-1 2-2 1,3-2 0 3,-1-2-4 2,1 0-1 3,0-2-1-6,-1 2 1 9,1 0 0-12,0 2-1-2,2 2-1 4,0 0 4 11,0 0-2-14,0 0 0 12,0 2 0-6,0 0 0-7,0-2-2 5,0 2 2 9,0-2-2-14,-2 2 1 11,2-2-4-9,0 2-3 8,0 0 0-7,0 0 0 4,0 0 6-2,0 0 1 5,0 0 0-6,0 0 1 0,0 0 0 5,-2 0-12-6,2 0-25 4,0 0-59 0,0 0-60 0</inkml:trace>
    </iact:actionData>
  </iact:action>
  <iact:action type="add" startTime="50112">
    <iact:property name="dataType"/>
    <iact:actionData xml:id="d3">
      <inkml:trace xmlns:inkml="http://www.w3.org/2003/InkML" xml:id="stk3" contextRef="#ctx0" brushRef="#br0">17336 7343 72 0,'0'0'67'12,"0"0"-5"-11,0 0-30 8,0 0-17-4,0 0-11 5,0 0-4-4,0 0-5 0,-4-6-4 2,4 6-1 3,4-4 6-2,17-6 4-4,4-10 5 2,7-2 1 1,-1-4-3-1,0-2-3-1,0 8 1 2,-2 2-2 1,-2 6-1-2,-4 3 1 11,-1 4 1-17,-2 1-5 2,0-2 5 9,3-2 0-8,-4 2 0 13,4-5 0-9,1 0 0-7,3-2 0 9,4-3 0-5,3 0 1 13,3-2-1-15,-1 2-1-3,-3 4-1 13,0 4-2-11,-1 4-3 13,-1 4 2-1,-2 0-2-13,0 0 6 0,-2 0-4 13,0 0 1-4,-3 0 4-9,1 2 0 2,2 0 0 4,-1 2 0 2,5-4 0 8,3 0-2-14,-3 0 2-2,3 0 0 9,1 0 0-6,-4 4-1 12,-2 0 1-6,3 0 0-9,-8 2-1 15,2 0-1-13,-1 0 1-2,0 1 1 13,2-4 0-11,-1 3 1 18,1-2-1-13,-1-2 0-7,1 2 2 0,0-2-2 13,2 2 0-10,2 0-2-3,0-2 2 18,-2 0-3-15,2-2 3-3,-4 0 0 14,2 0 1-10,-2 0 0-4,-2 0-2 8,-4 0 2-4,2 0-2 6,0 0 0-8,-4 0 1 9,1 0-1-9,1 10 1 12,-4 1 0-12,1-2-10 11,-5 1 10-11,-3-2 0 12,1 1 0-1,-3-1 0-14,-1-1 0 1,2 4 0 11,0-5 0-9,-3-1 0 5,1 2 0 7,0-1 1-12,0 6-2-2,-1-1 1 15,-1 2-1-11,2-1 1-4,-3-1 0 16,-1 2-2-14,-1 3 2-2,0 2 1 19,-2 0-1-12,0 2 2-7,0-2-2 3,0 2 3 2,-4 0-1 2,-8 0-2 0,1 0 4 1,2-2-3 8,-2 2 1-14,-2-2 5-2,-3-2-1 14,-2 3 6-12,-2-1 6 1,1-3-1 2,-6 3-3 5,2-1 11-5,-4-2 1 9,0 2-10-12,1-5-1 20,0-2 5-19,1-2-9-3,0 0-6 0,1 2-1 9,-1 0 0-1,-2 2-3-8,1 2 0 8,-1 0-1-5,0 0 1 8,3-2 0-8,-5 0 3 14,0-4-1-6,0-2 5-11,-5 0-5 0,3 0 1 9,-4-2 3-6,-1 0 6 10,1 0 19-11,-4 0-21 11,1 0-6-10,-1-2-5-2,-1-2 5 7,-3 0-4 6,3 0-1-11,4 0 1-3,1 0 2 10,-1 0-6-7,2 0 3 10,1 0-1-11,0 0 0 8,-1 0 1-9,-1 0 2 13,1 4-2-3,-1 0 0-11,2-1 4 8,1-3-3-3,1 0 2-5,2 0 0 12,4 0-2-10,1 0 0 14,-3 0-1-5,2 0 1-11,1 0-1 0,0 0 0 14,1 0 1-12,1 0 1 17,0 0-2-14,2-5 2-5,-3-1 2 0,2-2-3 14,-4 0 0-12,2 0-1 20,1 2-1-15,4 2 1-6,5-2 3-1,0 2-3 0,4-2-2 13,-1 2 2-8,4 0 5-4,2 0-4 6,-3 0 2 0,3 0-1 8,-4-2-1-11,0-2 0-4,-3 2 0 11,-1-2 0-8,-3 2 2 12,1-2-3-6,1 2 0-9,0-4 0 0,-1 2 1 13,4-4-2-10,-2-2 1 9,3-2-4-4,0 0 2-5,1-2 1 1,0 2-3 0,4 0 2 2,0 1 2 8,2 5-2-10,-1 1 2-4,3-1-4 12,0-3-2-2,0 0 0-10,0-1-3 10,0-3-9-7,7-1 12 14,4 0-7-15,-2 2-14-2,2 2-21 11,3 0-19-9,-3 2-59 13,-3-4-60-6</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pPr/>
              <a:t>2021/3/13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pPr/>
              <a:t>‹#›</a:t>
            </a:fld>
            <a:endParaRPr lang="zh-CN" altLang="en-US"/>
          </a:p>
        </p:txBody>
      </p:sp>
    </p:spTree>
    <p:extLst>
      <p:ext uri="{BB962C8B-B14F-4D97-AF65-F5344CB8AC3E}">
        <p14:creationId xmlns:p14="http://schemas.microsoft.com/office/powerpoint/2010/main" val="364343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B31000-9408-426B-B873-D4C066E48AF8}" type="slidenum">
              <a:rPr lang="zh-CN" altLang="en-US" smtClean="0"/>
              <a:pPr/>
              <a:t>39</a:t>
            </a:fld>
            <a:endParaRPr lang="zh-CN" altLang="en-US"/>
          </a:p>
        </p:txBody>
      </p:sp>
    </p:spTree>
    <p:extLst>
      <p:ext uri="{BB962C8B-B14F-4D97-AF65-F5344CB8AC3E}">
        <p14:creationId xmlns:p14="http://schemas.microsoft.com/office/powerpoint/2010/main" val="40055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B31000-9408-426B-B873-D4C066E48AF8}" type="slidenum">
              <a:rPr lang="zh-CN" altLang="en-US" smtClean="0"/>
              <a:pPr/>
              <a:t>77</a:t>
            </a:fld>
            <a:endParaRPr lang="zh-CN" altLang="en-US"/>
          </a:p>
        </p:txBody>
      </p:sp>
    </p:spTree>
    <p:extLst>
      <p:ext uri="{BB962C8B-B14F-4D97-AF65-F5344CB8AC3E}">
        <p14:creationId xmlns:p14="http://schemas.microsoft.com/office/powerpoint/2010/main" val="211745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B31000-9408-426B-B873-D4C066E48AF8}" type="slidenum">
              <a:rPr lang="zh-CN" altLang="en-US" smtClean="0"/>
              <a:pPr/>
              <a:t>81</a:t>
            </a:fld>
            <a:endParaRPr lang="zh-CN" altLang="en-US"/>
          </a:p>
        </p:txBody>
      </p:sp>
    </p:spTree>
    <p:extLst>
      <p:ext uri="{BB962C8B-B14F-4D97-AF65-F5344CB8AC3E}">
        <p14:creationId xmlns:p14="http://schemas.microsoft.com/office/powerpoint/2010/main" val="405970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116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9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858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415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9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E9EB1B-DD73-4084-8038-C2F3DD147B2D}"/>
              </a:ext>
            </a:extLst>
          </p:cNvPr>
          <p:cNvSpPr/>
          <p:nvPr userDrawn="1"/>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Tree>
    <p:extLst>
      <p:ext uri="{BB962C8B-B14F-4D97-AF65-F5344CB8AC3E}">
        <p14:creationId xmlns:p14="http://schemas.microsoft.com/office/powerpoint/2010/main" val="402384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4366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02426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39C4B7-CAF9-456C-84ED-985D69C7773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303494" y="6323307"/>
            <a:ext cx="1668437" cy="418433"/>
          </a:xfrm>
          <a:prstGeom prst="rect">
            <a:avLst/>
          </a:prstGeom>
        </p:spPr>
      </p:pic>
    </p:spTree>
    <p:extLst>
      <p:ext uri="{BB962C8B-B14F-4D97-AF65-F5344CB8AC3E}">
        <p14:creationId xmlns:p14="http://schemas.microsoft.com/office/powerpoint/2010/main" val="2779257140"/>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png"/><Relationship Id="rId7" Type="http://schemas.openxmlformats.org/officeDocument/2006/relationships/image" Target="../media/image250.png"/><Relationship Id="rId1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0.png"/><Relationship Id="rId15" Type="http://schemas.openxmlformats.org/officeDocument/2006/relationships/image" Target="../media/image33.png"/><Relationship Id="rId10" Type="http://schemas.openxmlformats.org/officeDocument/2006/relationships/image" Target="../media/image28.png"/><Relationship Id="rId9" Type="http://schemas.openxmlformats.org/officeDocument/2006/relationships/image" Target="../media/image270.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0.jpg"/><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34.pn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3.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6.jpeg"/><Relationship Id="rId5" Type="http://schemas.openxmlformats.org/officeDocument/2006/relationships/image" Target="../media/image65.jpeg"/><Relationship Id="rId10" Type="http://schemas.openxmlformats.org/officeDocument/2006/relationships/image" Target="../media/image71.png"/><Relationship Id="rId4" Type="http://schemas.openxmlformats.org/officeDocument/2006/relationships/image" Target="../media/image64.jpeg"/><Relationship Id="rId9"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73.wmf"/><Relationship Id="rId7" Type="http://schemas.openxmlformats.org/officeDocument/2006/relationships/image" Target="../media/image75.wmf"/><Relationship Id="rId2" Type="http://schemas.openxmlformats.org/officeDocument/2006/relationships/oleObject" Target="../embeddings/oleObject4.bin"/><Relationship Id="rId1" Type="http://schemas.openxmlformats.org/officeDocument/2006/relationships/slideLayout" Target="../slideLayouts/slideLayout6.xml"/><Relationship Id="rId6" Type="http://schemas.openxmlformats.org/officeDocument/2006/relationships/oleObject" Target="../embeddings/oleObject6.bin"/><Relationship Id="rId5" Type="http://schemas.openxmlformats.org/officeDocument/2006/relationships/image" Target="../media/image74.wmf"/><Relationship Id="rId4" Type="http://schemas.openxmlformats.org/officeDocument/2006/relationships/oleObject" Target="../embeddings/oleObject5.bin"/><Relationship Id="rId9" Type="http://schemas.openxmlformats.org/officeDocument/2006/relationships/image" Target="../media/image76.wmf"/></Relationships>
</file>

<file path=ppt/slides/_rels/slide42.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oleObject" Target="../embeddings/oleObject8.bin"/><Relationship Id="rId1" Type="http://schemas.openxmlformats.org/officeDocument/2006/relationships/slideLayout" Target="../slideLayouts/slideLayout6.xml"/><Relationship Id="rId5" Type="http://schemas.openxmlformats.org/officeDocument/2006/relationships/image" Target="../media/image78.w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1.bin"/><Relationship Id="rId1" Type="http://schemas.openxmlformats.org/officeDocument/2006/relationships/slideLayout" Target="../slideLayouts/slideLayout6.xml"/><Relationship Id="rId5" Type="http://schemas.openxmlformats.org/officeDocument/2006/relationships/image" Target="../media/image79.w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wmf"/><Relationship Id="rId1" Type="http://schemas.openxmlformats.org/officeDocument/2006/relationships/slideLayout" Target="../slideLayouts/slideLayout6.xml"/><Relationship Id="rId4" Type="http://schemas.openxmlformats.org/officeDocument/2006/relationships/image" Target="../media/image89.wmf"/></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wmf"/><Relationship Id="rId1" Type="http://schemas.openxmlformats.org/officeDocument/2006/relationships/slideLayout" Target="../slideLayouts/slideLayout6.xml"/><Relationship Id="rId4" Type="http://schemas.openxmlformats.org/officeDocument/2006/relationships/image" Target="../media/image98.wmf"/></Relationships>
</file>

<file path=ppt/slides/_rels/slide62.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slideLayout" Target="../slideLayouts/slideLayout6.xml"/><Relationship Id="rId4" Type="http://schemas.openxmlformats.org/officeDocument/2006/relationships/image" Target="../media/image102.wmf"/></Relationships>
</file>

<file path=ppt/slides/_rels/slide64.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slideLayout" Target="../slideLayouts/slideLayout6.xml"/><Relationship Id="rId5" Type="http://schemas.openxmlformats.org/officeDocument/2006/relationships/image" Target="../media/image106.png"/><Relationship Id="rId4" Type="http://schemas.openxmlformats.org/officeDocument/2006/relationships/image" Target="../media/image105.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14.bin"/><Relationship Id="rId1" Type="http://schemas.openxmlformats.org/officeDocument/2006/relationships/slideLayout" Target="../slideLayouts/slideLayout6.xml"/><Relationship Id="rId6" Type="http://schemas.openxmlformats.org/officeDocument/2006/relationships/image" Target="../media/image109.jpeg"/><Relationship Id="rId5" Type="http://schemas.openxmlformats.org/officeDocument/2006/relationships/image" Target="../media/image108.wmf"/><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 Id="rId5" Type="http://schemas.openxmlformats.org/officeDocument/2006/relationships/image" Target="../media/image128.png"/><Relationship Id="rId4" Type="http://schemas.microsoft.com/office/2011/relationships/inkAction" Target="../ink/inkAction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46.png"/><Relationship Id="rId11" Type="http://schemas.openxmlformats.org/officeDocument/2006/relationships/image" Target="../media/image19.png"/><Relationship Id="rId10" Type="http://schemas.openxmlformats.org/officeDocument/2006/relationships/image" Target="../media/image18.png"/><Relationship Id="rId9" Type="http://schemas.openxmlformats.org/officeDocument/2006/relationships/image" Target="../media/image170.png"/><Relationship Id="rId14" Type="http://schemas.openxmlformats.org/officeDocument/2006/relationships/image" Target="../media/image220.png"/></Relationships>
</file>

<file path=ppt/slides/_rels/slide83.xml.rels><?xml version="1.0" encoding="UTF-8" standalone="yes"?>
<Relationships xmlns="http://schemas.openxmlformats.org/package/2006/relationships"><Relationship Id="rId13" Type="http://schemas.openxmlformats.org/officeDocument/2006/relationships/image" Target="../media/image271.png"/><Relationship Id="rId18" Type="http://schemas.openxmlformats.org/officeDocument/2006/relationships/image" Target="../media/image320.png"/><Relationship Id="rId3" Type="http://schemas.openxmlformats.org/officeDocument/2006/relationships/image" Target="../media/image130.png"/><Relationship Id="rId21" Type="http://schemas.openxmlformats.org/officeDocument/2006/relationships/image" Target="../media/image340.png"/><Relationship Id="rId12" Type="http://schemas.openxmlformats.org/officeDocument/2006/relationships/image" Target="../media/image261.png"/><Relationship Id="rId17" Type="http://schemas.openxmlformats.org/officeDocument/2006/relationships/image" Target="../media/image310.png"/><Relationship Id="rId2" Type="http://schemas.openxmlformats.org/officeDocument/2006/relationships/image" Target="../media/image121.png"/><Relationship Id="rId16" Type="http://schemas.openxmlformats.org/officeDocument/2006/relationships/image" Target="../media/image300.png"/><Relationship Id="rId20" Type="http://schemas.openxmlformats.org/officeDocument/2006/relationships/image" Target="../media/image330.png"/><Relationship Id="rId1" Type="http://schemas.openxmlformats.org/officeDocument/2006/relationships/slideLayout" Target="../slideLayouts/slideLayout6.xml"/><Relationship Id="rId11" Type="http://schemas.openxmlformats.org/officeDocument/2006/relationships/image" Target="../media/image251.png"/><Relationship Id="rId5" Type="http://schemas.openxmlformats.org/officeDocument/2006/relationships/image" Target="../media/image123.png"/><Relationship Id="rId15" Type="http://schemas.openxmlformats.org/officeDocument/2006/relationships/image" Target="../media/image290.png"/><Relationship Id="rId10" Type="http://schemas.openxmlformats.org/officeDocument/2006/relationships/image" Target="../media/image240.png"/><Relationship Id="rId19" Type="http://schemas.openxmlformats.org/officeDocument/2006/relationships/image" Target="../media/image122.png"/><Relationship Id="rId4" Type="http://schemas.openxmlformats.org/officeDocument/2006/relationships/image" Target="../media/image124.png"/><Relationship Id="rId14" Type="http://schemas.openxmlformats.org/officeDocument/2006/relationships/image" Target="../media/image280.png"/></Relationships>
</file>

<file path=ppt/slides/_rels/slide84.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png"/><Relationship Id="rId1" Type="http://schemas.openxmlformats.org/officeDocument/2006/relationships/slideLayout" Target="../slideLayouts/slideLayout6.xml"/><Relationship Id="rId5" Type="http://schemas.openxmlformats.org/officeDocument/2006/relationships/image" Target="../media/image134.png"/><Relationship Id="rId4" Type="http://schemas.openxmlformats.org/officeDocument/2006/relationships/image" Target="../media/image133.png"/></Relationships>
</file>

<file path=ppt/slides/_rels/slide8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png"/><Relationship Id="rId7" Type="http://schemas.openxmlformats.org/officeDocument/2006/relationships/image" Target="../media/image40.png"/><Relationship Id="rId12" Type="http://schemas.openxmlformats.org/officeDocument/2006/relationships/image" Target="../media/image450.png"/><Relationship Id="rId2" Type="http://schemas.openxmlformats.org/officeDocument/2006/relationships/image" Target="../media/image129.png"/><Relationship Id="rId1" Type="http://schemas.openxmlformats.org/officeDocument/2006/relationships/slideLayout" Target="../slideLayouts/slideLayout6.xml"/><Relationship Id="rId11" Type="http://schemas.openxmlformats.org/officeDocument/2006/relationships/image" Target="../media/image440.png"/><Relationship Id="rId15" Type="http://schemas.openxmlformats.org/officeDocument/2006/relationships/image" Target="../media/image48.png"/><Relationship Id="rId10" Type="http://schemas.openxmlformats.org/officeDocument/2006/relationships/image" Target="../media/image430.png"/><Relationship Id="rId9" Type="http://schemas.openxmlformats.org/officeDocument/2006/relationships/image" Target="../media/image420.png"/><Relationship Id="rId14" Type="http://schemas.openxmlformats.org/officeDocument/2006/relationships/image" Target="../media/image47.png"/></Relationships>
</file>

<file path=ppt/slides/_rels/slide8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png"/><Relationship Id="rId12" Type="http://schemas.openxmlformats.org/officeDocument/2006/relationships/image" Target="../media/image15.png"/><Relationship Id="rId7" Type="http://schemas.openxmlformats.org/officeDocument/2006/relationships/image" Target="../media/image100.png"/><Relationship Id="rId16" Type="http://schemas.openxmlformats.org/officeDocument/2006/relationships/image" Target="../media/image70.png"/><Relationship Id="rId1" Type="http://schemas.openxmlformats.org/officeDocument/2006/relationships/slideLayout" Target="../slideLayouts/slideLayout6.xml"/><Relationship Id="rId11" Type="http://schemas.openxmlformats.org/officeDocument/2006/relationships/image" Target="../media/image14.png"/><Relationship Id="rId6" Type="http://schemas.openxmlformats.org/officeDocument/2006/relationships/image" Target="../media/image90.png"/><Relationship Id="rId5" Type="http://schemas.openxmlformats.org/officeDocument/2006/relationships/image" Target="../media/image80.png"/><Relationship Id="rId10" Type="http://schemas.openxmlformats.org/officeDocument/2006/relationships/image" Target="../media/image13.png"/><Relationship Id="rId9" Type="http://schemas.openxmlformats.org/officeDocument/2006/relationships/image" Target="../media/image12.png"/><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38.w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94037" y="2903221"/>
            <a:ext cx="6203942" cy="1200329"/>
          </a:xfrm>
          <a:prstGeom prst="rect">
            <a:avLst/>
          </a:prstGeom>
          <a:noFill/>
        </p:spPr>
        <p:txBody>
          <a:bodyPr wrap="none" rtlCol="0">
            <a:spAutoFit/>
          </a:bodyPr>
          <a:lstStyle/>
          <a:p>
            <a:pPr algn="ctr"/>
            <a:r>
              <a:rPr lang="en-US" altLang="zh-CN" sz="7200" dirty="0">
                <a:solidFill>
                  <a:schemeClr val="tx1">
                    <a:lumMod val="65000"/>
                    <a:lumOff val="35000"/>
                  </a:schemeClr>
                </a:solidFill>
                <a:latin typeface="Cambria Math" panose="02040503050406030204" pitchFamily="18" charset="0"/>
                <a:ea typeface="Cambria Math" panose="02040503050406030204" pitchFamily="18" charset="0"/>
                <a:cs typeface="+mn-ea"/>
                <a:sym typeface="+mn-lt"/>
              </a:rPr>
              <a:t>Machine Vision</a:t>
            </a:r>
            <a:endParaRPr lang="zh-CN" altLang="en-US" sz="7200" dirty="0">
              <a:solidFill>
                <a:srgbClr val="48A2A0"/>
              </a:solidFill>
              <a:latin typeface="Cambria Math" panose="02040503050406030204" pitchFamily="18" charset="0"/>
              <a:cs typeface="+mn-ea"/>
              <a:sym typeface="+mn-lt"/>
            </a:endParaRPr>
          </a:p>
        </p:txBody>
      </p:sp>
      <p:sp>
        <p:nvSpPr>
          <p:cNvPr id="13" name="文本框 12"/>
          <p:cNvSpPr txBox="1"/>
          <p:nvPr/>
        </p:nvSpPr>
        <p:spPr>
          <a:xfrm>
            <a:off x="3078866" y="4057017"/>
            <a:ext cx="6034267" cy="501612"/>
          </a:xfrm>
          <a:prstGeom prst="rect">
            <a:avLst/>
          </a:prstGeom>
          <a:noFill/>
        </p:spPr>
        <p:txBody>
          <a:bodyPr wrap="square" rtlCol="0">
            <a:spAutoFit/>
          </a:bodyPr>
          <a:lstStyle/>
          <a:p>
            <a:pPr algn="ctr">
              <a:lnSpc>
                <a:spcPct val="150000"/>
              </a:lnSpc>
            </a:pPr>
            <a:r>
              <a:rPr lang="en-US" altLang="zh-CN" sz="2000" dirty="0">
                <a:solidFill>
                  <a:schemeClr val="tx1">
                    <a:lumMod val="65000"/>
                    <a:lumOff val="35000"/>
                  </a:schemeClr>
                </a:solidFill>
                <a:cs typeface="+mn-ea"/>
                <a:sym typeface="+mn-lt"/>
              </a:rPr>
              <a:t>Wu Wei</a:t>
            </a:r>
            <a:endParaRPr lang="zh-CN" altLang="en-US" sz="2000" dirty="0">
              <a:solidFill>
                <a:schemeClr val="tx1">
                  <a:lumMod val="65000"/>
                  <a:lumOff val="35000"/>
                </a:schemeClr>
              </a:solidFill>
              <a:cs typeface="+mn-ea"/>
              <a:sym typeface="+mn-lt"/>
            </a:endParaRPr>
          </a:p>
        </p:txBody>
      </p:sp>
      <p:grpSp>
        <p:nvGrpSpPr>
          <p:cNvPr id="4" name="组合 3"/>
          <p:cNvGrpSpPr/>
          <p:nvPr/>
        </p:nvGrpSpPr>
        <p:grpSpPr>
          <a:xfrm>
            <a:off x="4843463" y="4750041"/>
            <a:ext cx="2520286" cy="257175"/>
            <a:chOff x="4843463" y="4520714"/>
            <a:chExt cx="2520286" cy="257175"/>
          </a:xfrm>
        </p:grpSpPr>
        <p:sp>
          <p:nvSpPr>
            <p:cNvPr id="3" name="椭圆 2"/>
            <p:cNvSpPr/>
            <p:nvPr/>
          </p:nvSpPr>
          <p:spPr>
            <a:xfrm>
              <a:off x="4843463"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5296085"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5748707"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6201329"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6653951"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7106574"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p:cNvGrpSpPr/>
          <p:nvPr/>
        </p:nvGrpSpPr>
        <p:grpSpPr>
          <a:xfrm>
            <a:off x="4016301" y="2340494"/>
            <a:ext cx="4057650" cy="0"/>
            <a:chOff x="4129088" y="2457450"/>
            <a:chExt cx="4057650" cy="0"/>
          </a:xfrm>
        </p:grpSpPr>
        <p:cxnSp>
          <p:nvCxnSpPr>
            <p:cNvPr id="6" name="直接连接符 5"/>
            <p:cNvCxnSpPr/>
            <p:nvPr/>
          </p:nvCxnSpPr>
          <p:spPr>
            <a:xfrm>
              <a:off x="4129088" y="2457450"/>
              <a:ext cx="971550" cy="0"/>
            </a:xfrm>
            <a:prstGeom prst="line">
              <a:avLst/>
            </a:prstGeom>
            <a:ln w="25400">
              <a:solidFill>
                <a:srgbClr val="6C92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15188" y="2457450"/>
              <a:ext cx="971550" cy="0"/>
            </a:xfrm>
            <a:prstGeom prst="line">
              <a:avLst/>
            </a:prstGeom>
            <a:ln w="25400">
              <a:solidFill>
                <a:srgbClr val="48A2A0"/>
              </a:solidFill>
            </a:ln>
          </p:spPr>
          <p:style>
            <a:lnRef idx="1">
              <a:schemeClr val="accent1"/>
            </a:lnRef>
            <a:fillRef idx="0">
              <a:schemeClr val="accent1"/>
            </a:fillRef>
            <a:effectRef idx="0">
              <a:schemeClr val="accent1"/>
            </a:effectRef>
            <a:fontRef idx="minor">
              <a:schemeClr val="tx1"/>
            </a:fontRef>
          </p:style>
        </p:cxnSp>
      </p:grpSp>
      <p:pic>
        <p:nvPicPr>
          <p:cNvPr id="26" name="图片 25">
            <a:extLst>
              <a:ext uri="{FF2B5EF4-FFF2-40B4-BE49-F238E27FC236}">
                <a16:creationId xmlns:a16="http://schemas.microsoft.com/office/drawing/2014/main" id="{167C45EC-E3DB-43A4-95CA-5C07F7FC4E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0077" y="1145460"/>
            <a:ext cx="1770097" cy="1751346"/>
          </a:xfrm>
          <a:prstGeom prst="rect">
            <a:avLst/>
          </a:prstGeom>
        </p:spPr>
      </p:pic>
    </p:spTree>
    <p:extLst>
      <p:ext uri="{BB962C8B-B14F-4D97-AF65-F5344CB8AC3E}">
        <p14:creationId xmlns:p14="http://schemas.microsoft.com/office/powerpoint/2010/main" val="256447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702181" y="121656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158893" y="110672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pic>
        <p:nvPicPr>
          <p:cNvPr id="8" name="Picture 4" descr="4@]X}AE%A}K2K3)U97N79AG">
            <a:extLst>
              <a:ext uri="{FF2B5EF4-FFF2-40B4-BE49-F238E27FC236}">
                <a16:creationId xmlns:a16="http://schemas.microsoft.com/office/drawing/2014/main" id="{1EDA3DB8-C7AB-445A-BDDF-09258E99F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111" y="4367427"/>
            <a:ext cx="3167062"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2U]CYEV0_3C}Q8(N`}9%FIW">
            <a:extLst>
              <a:ext uri="{FF2B5EF4-FFF2-40B4-BE49-F238E27FC236}">
                <a16:creationId xmlns:a16="http://schemas.microsoft.com/office/drawing/2014/main" id="{A268752B-89C5-4442-990F-7876889C0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561" y="4367427"/>
            <a:ext cx="3240087"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2UY]5BVUZOY@NVKT[XO7`0">
            <a:extLst>
              <a:ext uri="{FF2B5EF4-FFF2-40B4-BE49-F238E27FC236}">
                <a16:creationId xmlns:a16="http://schemas.microsoft.com/office/drawing/2014/main" id="{DEEF71D0-C703-4597-9406-431187345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561" y="2063965"/>
            <a:ext cx="31686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_[_RX~F3}UZ~_DFZM~Z08DL">
            <a:extLst>
              <a:ext uri="{FF2B5EF4-FFF2-40B4-BE49-F238E27FC236}">
                <a16:creationId xmlns:a16="http://schemas.microsoft.com/office/drawing/2014/main" id="{98608630-C82E-4662-A60A-F8BB646543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111" y="2062377"/>
            <a:ext cx="31686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2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3327" y="1175953"/>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60039" y="1066108"/>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9" name="Rectangle 3">
            <a:extLst>
              <a:ext uri="{FF2B5EF4-FFF2-40B4-BE49-F238E27FC236}">
                <a16:creationId xmlns:a16="http://schemas.microsoft.com/office/drawing/2014/main" id="{EB5E8A0A-BF86-478D-A652-F927FD780E28}"/>
              </a:ext>
            </a:extLst>
          </p:cNvPr>
          <p:cNvSpPr txBox="1">
            <a:spLocks noChangeArrowheads="1"/>
          </p:cNvSpPr>
          <p:nvPr/>
        </p:nvSpPr>
        <p:spPr>
          <a:xfrm>
            <a:off x="1928122" y="1776334"/>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900"/>
              </a:lnSpc>
              <a:buClr>
                <a:srgbClr val="B0C4DD"/>
              </a:buClr>
              <a:buSzPct val="70000"/>
              <a:buFont typeface="Wingdings" panose="05000000000000000000" pitchFamily="2" charset="2"/>
              <a:buChar char="n"/>
              <a:defRPr/>
            </a:pPr>
            <a:r>
              <a:rPr lang="en-IE" sz="2400" u="sng" dirty="0">
                <a:effectLst>
                  <a:outerShdw blurRad="38100" dist="38100" dir="2700000" algn="tl">
                    <a:srgbClr val="C0C0C0"/>
                  </a:outerShdw>
                </a:effectLst>
                <a:latin typeface="Times New Roman" pitchFamily="18" charset="0"/>
              </a:rPr>
              <a:t>Thresholding transformations </a:t>
            </a:r>
            <a:r>
              <a:rPr lang="en-IE" sz="2400" dirty="0">
                <a:effectLst>
                  <a:outerShdw blurRad="38100" dist="38100" dir="2700000" algn="tl">
                    <a:srgbClr val="C0C0C0"/>
                  </a:outerShdw>
                </a:effectLst>
                <a:latin typeface="Times New Roman" pitchFamily="18" charset="0"/>
              </a:rPr>
              <a:t>are useful for </a:t>
            </a:r>
            <a:r>
              <a:rPr lang="en-IE" sz="2400" u="sng" dirty="0">
                <a:effectLst>
                  <a:outerShdw blurRad="38100" dist="38100" dir="2700000" algn="tl">
                    <a:srgbClr val="C0C0C0"/>
                  </a:outerShdw>
                </a:effectLst>
                <a:latin typeface="Times New Roman" pitchFamily="18" charset="0"/>
              </a:rPr>
              <a:t>segmentation</a:t>
            </a:r>
            <a:r>
              <a:rPr lang="en-IE" sz="2400" dirty="0">
                <a:effectLst>
                  <a:outerShdw blurRad="38100" dist="38100" dir="2700000" algn="tl">
                    <a:srgbClr val="C0C0C0"/>
                  </a:outerShdw>
                </a:effectLst>
                <a:latin typeface="Times New Roman" pitchFamily="18" charset="0"/>
              </a:rPr>
              <a:t> in which we want to isolate/emphasize an object of interest from a background</a:t>
            </a:r>
          </a:p>
          <a:p>
            <a:pPr>
              <a:buClr>
                <a:srgbClr val="B0C4DD"/>
              </a:buClr>
              <a:buSzPct val="70000"/>
              <a:buFont typeface="Wingdings" panose="05000000000000000000" pitchFamily="2" charset="2"/>
              <a:buChar char="n"/>
              <a:defRPr/>
            </a:pPr>
            <a:r>
              <a:rPr lang="en-IE" sz="2400" dirty="0">
                <a:effectLst>
                  <a:outerShdw blurRad="38100" dist="38100" dir="2700000" algn="tl">
                    <a:srgbClr val="C0C0C0"/>
                  </a:outerShdw>
                </a:effectLst>
                <a:latin typeface="Times New Roman" pitchFamily="18" charset="0"/>
              </a:rPr>
              <a:t>Result called “</a:t>
            </a:r>
            <a:r>
              <a:rPr lang="en-IE" sz="2400" u="sng" dirty="0">
                <a:effectLst>
                  <a:outerShdw blurRad="38100" dist="38100" dir="2700000" algn="tl">
                    <a:srgbClr val="C0C0C0"/>
                  </a:outerShdw>
                </a:effectLst>
                <a:latin typeface="Times New Roman" pitchFamily="18" charset="0"/>
              </a:rPr>
              <a:t>BINARY</a:t>
            </a:r>
            <a:r>
              <a:rPr lang="en-IE" sz="2400" dirty="0">
                <a:effectLst>
                  <a:outerShdw blurRad="38100" dist="38100" dir="2700000" algn="tl">
                    <a:srgbClr val="C0C0C0"/>
                  </a:outerShdw>
                </a:effectLst>
                <a:latin typeface="Times New Roman" pitchFamily="18" charset="0"/>
              </a:rPr>
              <a:t>” image.</a:t>
            </a:r>
            <a:endParaRPr lang="en-US" altLang="zh-CN" sz="2400" dirty="0">
              <a:effectLst>
                <a:outerShdw blurRad="38100" dist="38100" dir="2700000" algn="tl">
                  <a:srgbClr val="C0C0C0"/>
                </a:outerShdw>
              </a:effectLst>
              <a:latin typeface="Times New Roman" pitchFamily="18" charset="0"/>
            </a:endParaRPr>
          </a:p>
          <a:p>
            <a:pPr>
              <a:defRPr/>
            </a:pPr>
            <a:endParaRPr lang="en-US" altLang="zh-CN" sz="2400" dirty="0">
              <a:latin typeface="Times New Roman" pitchFamily="18" charset="0"/>
            </a:endParaRPr>
          </a:p>
        </p:txBody>
      </p:sp>
      <p:grpSp>
        <p:nvGrpSpPr>
          <p:cNvPr id="10" name="组合 9">
            <a:extLst>
              <a:ext uri="{FF2B5EF4-FFF2-40B4-BE49-F238E27FC236}">
                <a16:creationId xmlns:a16="http://schemas.microsoft.com/office/drawing/2014/main" id="{C6DB50C5-3052-425B-8B2F-9445EA257981}"/>
              </a:ext>
            </a:extLst>
          </p:cNvPr>
          <p:cNvGrpSpPr>
            <a:grpSpLocks/>
          </p:cNvGrpSpPr>
          <p:nvPr/>
        </p:nvGrpSpPr>
        <p:grpSpPr bwMode="auto">
          <a:xfrm>
            <a:off x="2560503" y="3701621"/>
            <a:ext cx="2378869" cy="2935724"/>
            <a:chOff x="1222375" y="3129757"/>
            <a:chExt cx="2378869" cy="2936510"/>
          </a:xfrm>
        </p:grpSpPr>
        <p:pic>
          <p:nvPicPr>
            <p:cNvPr id="11" name="Picture 4" descr="Moon">
              <a:extLst>
                <a:ext uri="{FF2B5EF4-FFF2-40B4-BE49-F238E27FC236}">
                  <a16:creationId xmlns:a16="http://schemas.microsoft.com/office/drawing/2014/main" id="{527CB7CF-62B1-493F-A43F-3B3030BF6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3129757"/>
              <a:ext cx="2160588"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a:extLst>
                <a:ext uri="{FF2B5EF4-FFF2-40B4-BE49-F238E27FC236}">
                  <a16:creationId xmlns:a16="http://schemas.microsoft.com/office/drawing/2014/main" id="{A5205C8F-970E-4D8B-A9EB-BB840596E886}"/>
                </a:ext>
              </a:extLst>
            </p:cNvPr>
            <p:cNvSpPr txBox="1">
              <a:spLocks noChangeArrowheads="1"/>
            </p:cNvSpPr>
            <p:nvPr/>
          </p:nvSpPr>
          <p:spPr bwMode="auto">
            <a:xfrm>
              <a:off x="1512094" y="5699555"/>
              <a:ext cx="208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t>Original image</a:t>
              </a:r>
            </a:p>
          </p:txBody>
        </p:sp>
      </p:grpSp>
      <p:grpSp>
        <p:nvGrpSpPr>
          <p:cNvPr id="13" name="组合 12">
            <a:extLst>
              <a:ext uri="{FF2B5EF4-FFF2-40B4-BE49-F238E27FC236}">
                <a16:creationId xmlns:a16="http://schemas.microsoft.com/office/drawing/2014/main" id="{745E37BE-6127-4CA6-A275-96ADE4365276}"/>
              </a:ext>
            </a:extLst>
          </p:cNvPr>
          <p:cNvGrpSpPr>
            <a:grpSpLocks/>
          </p:cNvGrpSpPr>
          <p:nvPr/>
        </p:nvGrpSpPr>
        <p:grpSpPr bwMode="auto">
          <a:xfrm>
            <a:off x="6792778" y="3718835"/>
            <a:ext cx="3563938" cy="2865437"/>
            <a:chOff x="5435600" y="3227388"/>
            <a:chExt cx="3563938" cy="2865437"/>
          </a:xfrm>
        </p:grpSpPr>
        <p:pic>
          <p:nvPicPr>
            <p:cNvPr id="15" name="Picture 5" descr="ThresholdedMoon">
              <a:extLst>
                <a:ext uri="{FF2B5EF4-FFF2-40B4-BE49-F238E27FC236}">
                  <a16:creationId xmlns:a16="http://schemas.microsoft.com/office/drawing/2014/main" id="{E0966E01-E213-4348-A62E-E5C56852F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227388"/>
              <a:ext cx="2170113"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a:extLst>
                <a:ext uri="{FF2B5EF4-FFF2-40B4-BE49-F238E27FC236}">
                  <a16:creationId xmlns:a16="http://schemas.microsoft.com/office/drawing/2014/main" id="{8B1E743F-5CE1-4A57-9D4D-E58F847C150F}"/>
                </a:ext>
              </a:extLst>
            </p:cNvPr>
            <p:cNvSpPr txBox="1">
              <a:spLocks noChangeArrowheads="1"/>
            </p:cNvSpPr>
            <p:nvPr/>
          </p:nvSpPr>
          <p:spPr bwMode="auto">
            <a:xfrm>
              <a:off x="5435600" y="5726113"/>
              <a:ext cx="3563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Thresholding  transformation</a:t>
              </a:r>
            </a:p>
          </p:txBody>
        </p:sp>
      </p:grpSp>
      <p:grpSp>
        <p:nvGrpSpPr>
          <p:cNvPr id="17" name="组合 16">
            <a:extLst>
              <a:ext uri="{FF2B5EF4-FFF2-40B4-BE49-F238E27FC236}">
                <a16:creationId xmlns:a16="http://schemas.microsoft.com/office/drawing/2014/main" id="{E26E5EF9-4AA5-4C22-B216-30C29C4AE3C9}"/>
              </a:ext>
            </a:extLst>
          </p:cNvPr>
          <p:cNvGrpSpPr>
            <a:grpSpLocks/>
          </p:cNvGrpSpPr>
          <p:nvPr/>
        </p:nvGrpSpPr>
        <p:grpSpPr bwMode="auto">
          <a:xfrm>
            <a:off x="4686166" y="4244546"/>
            <a:ext cx="2592387" cy="1584325"/>
            <a:chOff x="3348038" y="3644900"/>
            <a:chExt cx="2592387" cy="1584325"/>
          </a:xfrm>
        </p:grpSpPr>
        <p:sp>
          <p:nvSpPr>
            <p:cNvPr id="19" name="AutoShape 8">
              <a:extLst>
                <a:ext uri="{FF2B5EF4-FFF2-40B4-BE49-F238E27FC236}">
                  <a16:creationId xmlns:a16="http://schemas.microsoft.com/office/drawing/2014/main" id="{E78FA97C-8572-41DA-B56B-CEEFBA603F85}"/>
                </a:ext>
              </a:extLst>
            </p:cNvPr>
            <p:cNvSpPr>
              <a:spLocks noChangeArrowheads="1"/>
            </p:cNvSpPr>
            <p:nvPr/>
          </p:nvSpPr>
          <p:spPr bwMode="auto">
            <a:xfrm>
              <a:off x="3419475" y="3644900"/>
              <a:ext cx="2520950" cy="1584325"/>
            </a:xfrm>
            <a:prstGeom prst="rightArrow">
              <a:avLst>
                <a:gd name="adj1" fmla="val 50000"/>
                <a:gd name="adj2" fmla="val 3978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i="1"/>
                <a:t> </a:t>
              </a:r>
              <a:endParaRPr lang="en-US" altLang="zh-CN" sz="1800"/>
            </a:p>
          </p:txBody>
        </p:sp>
        <p:sp>
          <p:nvSpPr>
            <p:cNvPr id="20" name="Text Box 9">
              <a:extLst>
                <a:ext uri="{FF2B5EF4-FFF2-40B4-BE49-F238E27FC236}">
                  <a16:creationId xmlns:a16="http://schemas.microsoft.com/office/drawing/2014/main" id="{AD28797C-2416-4816-88B0-A8554EAA78D0}"/>
                </a:ext>
              </a:extLst>
            </p:cNvPr>
            <p:cNvSpPr txBox="1">
              <a:spLocks noChangeArrowheads="1"/>
            </p:cNvSpPr>
            <p:nvPr/>
          </p:nvSpPr>
          <p:spPr bwMode="auto">
            <a:xfrm>
              <a:off x="3348038" y="4252913"/>
              <a:ext cx="506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i="1"/>
                <a:t>s = </a:t>
              </a:r>
            </a:p>
          </p:txBody>
        </p:sp>
        <p:sp>
          <p:nvSpPr>
            <p:cNvPr id="22" name="AutoShape 10">
              <a:extLst>
                <a:ext uri="{FF2B5EF4-FFF2-40B4-BE49-F238E27FC236}">
                  <a16:creationId xmlns:a16="http://schemas.microsoft.com/office/drawing/2014/main" id="{CA6AAAE3-E517-47ED-AFC0-DC6573C33E11}"/>
                </a:ext>
              </a:extLst>
            </p:cNvPr>
            <p:cNvSpPr>
              <a:spLocks/>
            </p:cNvSpPr>
            <p:nvPr/>
          </p:nvSpPr>
          <p:spPr bwMode="auto">
            <a:xfrm>
              <a:off x="3779838" y="4076700"/>
              <a:ext cx="73025" cy="719138"/>
            </a:xfrm>
            <a:prstGeom prst="leftBrace">
              <a:avLst>
                <a:gd name="adj1" fmla="val 8206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 name="Text Box 11">
              <a:extLst>
                <a:ext uri="{FF2B5EF4-FFF2-40B4-BE49-F238E27FC236}">
                  <a16:creationId xmlns:a16="http://schemas.microsoft.com/office/drawing/2014/main" id="{78E523E3-7EC5-4CF6-9154-3FAB414DAD25}"/>
                </a:ext>
              </a:extLst>
            </p:cNvPr>
            <p:cNvSpPr txBox="1">
              <a:spLocks noChangeArrowheads="1"/>
            </p:cNvSpPr>
            <p:nvPr/>
          </p:nvSpPr>
          <p:spPr bwMode="auto">
            <a:xfrm>
              <a:off x="3779838" y="4005263"/>
              <a:ext cx="2016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255, </a:t>
              </a:r>
              <a:r>
                <a:rPr lang="en-US" altLang="zh-CN" sz="1800" i="1"/>
                <a:t>r</a:t>
              </a:r>
              <a:r>
                <a:rPr lang="en-US" altLang="zh-CN" sz="1800"/>
                <a:t>≥ threshold</a:t>
              </a:r>
            </a:p>
          </p:txBody>
        </p:sp>
        <p:sp>
          <p:nvSpPr>
            <p:cNvPr id="24" name="Text Box 12">
              <a:extLst>
                <a:ext uri="{FF2B5EF4-FFF2-40B4-BE49-F238E27FC236}">
                  <a16:creationId xmlns:a16="http://schemas.microsoft.com/office/drawing/2014/main" id="{909A3512-A4F1-4732-A812-C09F690B3A54}"/>
                </a:ext>
              </a:extLst>
            </p:cNvPr>
            <p:cNvSpPr txBox="1">
              <a:spLocks noChangeArrowheads="1"/>
            </p:cNvSpPr>
            <p:nvPr/>
          </p:nvSpPr>
          <p:spPr bwMode="auto">
            <a:xfrm>
              <a:off x="3851275" y="4437063"/>
              <a:ext cx="2016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0,   </a:t>
              </a:r>
              <a:r>
                <a:rPr lang="en-US" altLang="zh-CN" sz="1800" i="1"/>
                <a:t>r </a:t>
              </a:r>
              <a:r>
                <a:rPr lang="zh-CN" altLang="en-US" sz="1800"/>
                <a:t>＜ </a:t>
              </a:r>
              <a:r>
                <a:rPr lang="en-US" altLang="zh-CN" sz="1800"/>
                <a:t>threshold</a:t>
              </a:r>
            </a:p>
          </p:txBody>
        </p:sp>
      </p:grpSp>
    </p:spTree>
    <p:extLst>
      <p:ext uri="{BB962C8B-B14F-4D97-AF65-F5344CB8AC3E}">
        <p14:creationId xmlns:p14="http://schemas.microsoft.com/office/powerpoint/2010/main" val="40019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40397" y="121656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578567" y="2168083"/>
            <a:ext cx="6642722" cy="2476319"/>
          </a:xfrm>
          <a:prstGeom prst="rect">
            <a:avLst/>
          </a:prstGeom>
        </p:spPr>
        <p:txBody>
          <a:bodyPr wrap="square">
            <a:spAutoFit/>
          </a:bodyPr>
          <a:lstStyle/>
          <a:p>
            <a:pPr marL="457200" indent="-457200" eaLnBrk="1" hangingPunct="1">
              <a:spcBef>
                <a:spcPct val="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Image negatives</a:t>
            </a:r>
          </a:p>
          <a:p>
            <a:pPr marL="457200" indent="-457200" eaLnBrk="1" hangingPunct="1">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Log transformations</a:t>
            </a:r>
          </a:p>
          <a:p>
            <a:pPr marL="457200" indent="-457200" eaLnBrk="1" hangingPunct="1">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Power-law (Gamma) transformations</a:t>
            </a:r>
          </a:p>
          <a:p>
            <a:pPr marL="457200" indent="-457200" eaLnBrk="1" hangingPunct="1">
              <a:spcBef>
                <a:spcPct val="25000"/>
              </a:spcBef>
              <a:buClr>
                <a:srgbClr val="B0C4DD"/>
              </a:buClr>
              <a:buSzPct val="70000"/>
              <a:buFont typeface="Wingdings" panose="05000000000000000000" pitchFamily="2" charset="2"/>
              <a:buChar char="n"/>
            </a:pPr>
            <a:r>
              <a:rPr lang="en-IE" altLang="zh-CN" sz="3000" dirty="0">
                <a:latin typeface="Times New Roman" panose="02020603050405020304" pitchFamily="18" charset="0"/>
              </a:rPr>
              <a:t>Piecewise Linear Transformation</a:t>
            </a:r>
            <a:endParaRPr lang="en-US" altLang="zh-CN" sz="3000" dirty="0">
              <a:latin typeface="Times New Roman" panose="02020603050405020304" pitchFamily="18" charset="0"/>
            </a:endParaRP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097109" y="110672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92672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4903" y="1133830"/>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61615" y="1023985"/>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a:extLst>
              <a:ext uri="{FF2B5EF4-FFF2-40B4-BE49-F238E27FC236}">
                <a16:creationId xmlns:a16="http://schemas.microsoft.com/office/drawing/2014/main" id="{43C3FF81-6EB5-4B1D-9027-41ED5E637C07}"/>
              </a:ext>
            </a:extLst>
          </p:cNvPr>
          <p:cNvCxnSpPr>
            <a:cxnSpLocks/>
          </p:cNvCxnSpPr>
          <p:nvPr/>
        </p:nvCxnSpPr>
        <p:spPr>
          <a:xfrm>
            <a:off x="7896850" y="2302770"/>
            <a:ext cx="3276600" cy="332014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905CC375-1A4E-4384-8F5D-D9D3AAC9A1C2}"/>
              </a:ext>
            </a:extLst>
          </p:cNvPr>
          <p:cNvGrpSpPr/>
          <p:nvPr/>
        </p:nvGrpSpPr>
        <p:grpSpPr>
          <a:xfrm>
            <a:off x="7060768" y="2107134"/>
            <a:ext cx="4566682" cy="4135489"/>
            <a:chOff x="7328863" y="1600507"/>
            <a:chExt cx="4566682" cy="4135489"/>
          </a:xfrm>
        </p:grpSpPr>
        <p:sp>
          <p:nvSpPr>
            <p:cNvPr id="9" name="矩形 8">
              <a:extLst>
                <a:ext uri="{FF2B5EF4-FFF2-40B4-BE49-F238E27FC236}">
                  <a16:creationId xmlns:a16="http://schemas.microsoft.com/office/drawing/2014/main" id="{1A73CB2E-C85A-48CF-8539-A05A6229B8EC}"/>
                </a:ext>
              </a:extLst>
            </p:cNvPr>
            <p:cNvSpPr/>
            <p:nvPr/>
          </p:nvSpPr>
          <p:spPr>
            <a:xfrm>
              <a:off x="8142721" y="1778925"/>
              <a:ext cx="3321934" cy="3356658"/>
            </a:xfrm>
            <a:prstGeom prst="rect">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13CDB943-C8ED-4DEE-9AFD-C7294443346D}"/>
                </a:ext>
              </a:extLst>
            </p:cNvPr>
            <p:cNvCxnSpPr/>
            <p:nvPr/>
          </p:nvCxnSpPr>
          <p:spPr>
            <a:xfrm flipH="1">
              <a:off x="8130736" y="1791420"/>
              <a:ext cx="3321934" cy="3356658"/>
            </a:xfrm>
            <a:prstGeom prst="line">
              <a:avLst/>
            </a:prstGeom>
            <a:ln w="19050">
              <a:solidFill>
                <a:srgbClr val="48A2A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E5B871A-BCAD-42D4-8FFA-424F08B603BF}"/>
                </a:ext>
              </a:extLst>
            </p:cNvPr>
            <p:cNvSpPr txBox="1"/>
            <p:nvPr/>
          </p:nvSpPr>
          <p:spPr>
            <a:xfrm>
              <a:off x="8790903" y="5366664"/>
              <a:ext cx="2025569" cy="369332"/>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Input gray level </a:t>
              </a:r>
              <a:r>
                <a:rPr lang="en-US" altLang="zh-CN" i="1" dirty="0">
                  <a:solidFill>
                    <a:srgbClr val="48A2A0"/>
                  </a:solidFill>
                  <a:latin typeface="Times New Roman" panose="02020603050405020304" pitchFamily="18" charset="0"/>
                  <a:cs typeface="Times New Roman" panose="02020603050405020304" pitchFamily="18" charset="0"/>
                </a:rPr>
                <a:t>r</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E747E05-FDB3-4A6F-BE79-BE5D7360FC80}"/>
                </a:ext>
              </a:extLst>
            </p:cNvPr>
            <p:cNvSpPr txBox="1"/>
            <p:nvPr/>
          </p:nvSpPr>
          <p:spPr>
            <a:xfrm rot="16200000">
              <a:off x="6500744" y="2986763"/>
              <a:ext cx="2025569" cy="369332"/>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Output gray level </a:t>
              </a:r>
              <a:r>
                <a:rPr lang="en-US" altLang="zh-CN" i="1" dirty="0">
                  <a:solidFill>
                    <a:srgbClr val="48A2A0"/>
                  </a:solidFill>
                  <a:latin typeface="Times New Roman" panose="02020603050405020304" pitchFamily="18" charset="0"/>
                  <a:cs typeface="Times New Roman" panose="02020603050405020304" pitchFamily="18" charset="0"/>
                </a:rPr>
                <a:t>s</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7441670-E198-4CD2-BB0C-CB4F2BEB9377}"/>
                </a:ext>
              </a:extLst>
            </p:cNvPr>
            <p:cNvSpPr txBox="1"/>
            <p:nvPr/>
          </p:nvSpPr>
          <p:spPr>
            <a:xfrm>
              <a:off x="7797442" y="5078421"/>
              <a:ext cx="479880" cy="369332"/>
            </a:xfrm>
            <a:prstGeom prst="rect">
              <a:avLst/>
            </a:prstGeom>
            <a:noFill/>
          </p:spPr>
          <p:txBody>
            <a:bodyPr wrap="square" rtlCol="0">
              <a:spAutoFit/>
            </a:bodyPr>
            <a:lstStyle/>
            <a:p>
              <a:r>
                <a:rPr lang="en-US" altLang="zh-CN" dirty="0">
                  <a:solidFill>
                    <a:srgbClr val="6C92C0"/>
                  </a:solidFill>
                  <a:latin typeface="Times New Roman" panose="02020603050405020304" pitchFamily="18" charset="0"/>
                  <a:cs typeface="Times New Roman" panose="02020603050405020304" pitchFamily="18" charset="0"/>
                </a:rPr>
                <a:t>0</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6CF0F54-2515-471E-9F3A-829F7FC9C4DD}"/>
                </a:ext>
              </a:extLst>
            </p:cNvPr>
            <p:cNvSpPr txBox="1"/>
            <p:nvPr/>
          </p:nvSpPr>
          <p:spPr>
            <a:xfrm>
              <a:off x="7650441" y="3301524"/>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E5BAA2A2-34AA-4A01-B015-CF4EA7155F6E}"/>
                </a:ext>
              </a:extLst>
            </p:cNvPr>
            <p:cNvSpPr txBox="1"/>
            <p:nvPr/>
          </p:nvSpPr>
          <p:spPr>
            <a:xfrm>
              <a:off x="7570688" y="1600507"/>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D41DD89-B9ED-4FFF-8101-D48D70A3BC7C}"/>
                </a:ext>
              </a:extLst>
            </p:cNvPr>
            <p:cNvSpPr txBox="1"/>
            <p:nvPr/>
          </p:nvSpPr>
          <p:spPr>
            <a:xfrm>
              <a:off x="11223447" y="5121499"/>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81B7F06-951A-4658-98C6-C5AB5BFD8378}"/>
                </a:ext>
              </a:extLst>
            </p:cNvPr>
            <p:cNvSpPr txBox="1"/>
            <p:nvPr/>
          </p:nvSpPr>
          <p:spPr>
            <a:xfrm>
              <a:off x="9570065" y="5075531"/>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11B4D44-CAFB-42C8-9C47-17FFBF4C6B4C}"/>
                </a:ext>
              </a:extLst>
            </p:cNvPr>
            <p:cNvSpPr txBox="1"/>
            <p:nvPr/>
          </p:nvSpPr>
          <p:spPr>
            <a:xfrm>
              <a:off x="8819883" y="2207941"/>
              <a:ext cx="1093413" cy="369332"/>
            </a:xfrm>
            <a:prstGeom prst="rect">
              <a:avLst/>
            </a:prstGeom>
            <a:noFill/>
          </p:spPr>
          <p:txBody>
            <a:bodyPr wrap="square" rtlCol="0">
              <a:spAutoFit/>
            </a:bodyPr>
            <a:lstStyle/>
            <a:p>
              <a:r>
                <a:rPr lang="en-US" altLang="zh-CN" i="0" dirty="0">
                  <a:solidFill>
                    <a:schemeClr val="accent1">
                      <a:lumMod val="75000"/>
                    </a:schemeClr>
                  </a:solidFill>
                  <a:effectLst/>
                  <a:latin typeface="open sans"/>
                </a:rPr>
                <a:t>negative</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23" name="文本框 22">
            <a:extLst>
              <a:ext uri="{FF2B5EF4-FFF2-40B4-BE49-F238E27FC236}">
                <a16:creationId xmlns:a16="http://schemas.microsoft.com/office/drawing/2014/main" id="{5CD5210B-0EB9-4D18-827D-BBCDDC61B448}"/>
              </a:ext>
            </a:extLst>
          </p:cNvPr>
          <p:cNvSpPr txBox="1"/>
          <p:nvPr/>
        </p:nvSpPr>
        <p:spPr>
          <a:xfrm>
            <a:off x="9836303" y="3501703"/>
            <a:ext cx="1184747" cy="369332"/>
          </a:xfrm>
          <a:prstGeom prst="rect">
            <a:avLst/>
          </a:prstGeom>
          <a:noFill/>
        </p:spPr>
        <p:txBody>
          <a:bodyPr wrap="square" rtlCol="0">
            <a:spAutoFit/>
          </a:bodyPr>
          <a:lstStyle/>
          <a:p>
            <a:r>
              <a:rPr lang="en-US" altLang="zh-CN" i="0" dirty="0">
                <a:solidFill>
                  <a:srgbClr val="444444"/>
                </a:solidFill>
                <a:effectLst/>
                <a:latin typeface="open sans"/>
              </a:rPr>
              <a:t>original</a:t>
            </a:r>
            <a:endParaRPr lang="zh-CN" altLang="en-US"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03010C5-F90D-4EA7-9A77-A63942152F2F}"/>
              </a:ext>
            </a:extLst>
          </p:cNvPr>
          <p:cNvSpPr txBox="1"/>
          <p:nvPr/>
        </p:nvSpPr>
        <p:spPr>
          <a:xfrm>
            <a:off x="1929698" y="1621375"/>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Negative transformation</a:t>
            </a:r>
            <a:endParaRPr lang="zh-CN" altLang="en-US" sz="2400" dirty="0">
              <a:latin typeface="Cambria Math" panose="02040503050406030204" pitchFamily="18" charset="0"/>
            </a:endParaRPr>
          </a:p>
        </p:txBody>
      </p:sp>
      <p:sp>
        <p:nvSpPr>
          <p:cNvPr id="25" name="矩形 24">
            <a:extLst>
              <a:ext uri="{FF2B5EF4-FFF2-40B4-BE49-F238E27FC236}">
                <a16:creationId xmlns:a16="http://schemas.microsoft.com/office/drawing/2014/main" id="{F958344A-F3AC-495E-A309-5DDB4B63B3B4}"/>
              </a:ext>
            </a:extLst>
          </p:cNvPr>
          <p:cNvSpPr/>
          <p:nvPr/>
        </p:nvSpPr>
        <p:spPr>
          <a:xfrm>
            <a:off x="3636542" y="2381931"/>
            <a:ext cx="1648015" cy="461665"/>
          </a:xfrm>
          <a:prstGeom prst="rect">
            <a:avLst/>
          </a:prstGeom>
        </p:spPr>
        <p:txBody>
          <a:bodyPr wrap="none">
            <a:spAutoFit/>
          </a:bodyPr>
          <a:lstStyle/>
          <a:p>
            <a:pPr>
              <a:buFontTx/>
              <a:buNone/>
            </a:pPr>
            <a:r>
              <a:rPr lang="en-IE" altLang="zh-CN" sz="2400" b="1" i="1" dirty="0">
                <a:latin typeface="Times New Roman" panose="02020603050405020304" pitchFamily="18" charset="0"/>
              </a:rPr>
              <a:t>s = L </a:t>
            </a:r>
            <a:r>
              <a:rPr lang="en-IE" altLang="zh-CN" sz="2400" b="1" dirty="0">
                <a:latin typeface="Times New Roman" panose="02020603050405020304" pitchFamily="18" charset="0"/>
              </a:rPr>
              <a:t>– 1 - </a:t>
            </a:r>
            <a:r>
              <a:rPr lang="en-IE" altLang="zh-CN" sz="2400" b="1" i="1" dirty="0">
                <a:latin typeface="Times New Roman" panose="02020603050405020304" pitchFamily="18" charset="0"/>
              </a:rPr>
              <a:t>r</a:t>
            </a:r>
            <a:endParaRPr lang="en-IE" altLang="zh-CN" sz="2400" b="1" dirty="0">
              <a:latin typeface="Times New Roman" panose="02020603050405020304" pitchFamily="18" charset="0"/>
            </a:endParaRPr>
          </a:p>
        </p:txBody>
      </p:sp>
      <p:sp>
        <p:nvSpPr>
          <p:cNvPr id="26" name="文本框 25">
            <a:extLst>
              <a:ext uri="{FF2B5EF4-FFF2-40B4-BE49-F238E27FC236}">
                <a16:creationId xmlns:a16="http://schemas.microsoft.com/office/drawing/2014/main" id="{8DB578C2-303A-4536-9808-74EDAF951CF7}"/>
              </a:ext>
            </a:extLst>
          </p:cNvPr>
          <p:cNvSpPr txBox="1"/>
          <p:nvPr/>
        </p:nvSpPr>
        <p:spPr>
          <a:xfrm>
            <a:off x="2297568" y="3033200"/>
            <a:ext cx="4565962" cy="1498936"/>
          </a:xfrm>
          <a:prstGeom prst="rect">
            <a:avLst/>
          </a:prstGeom>
          <a:noFill/>
        </p:spPr>
        <p:txBody>
          <a:bodyPr wrap="square">
            <a:spAutoFit/>
          </a:bodyPr>
          <a:lstStyle/>
          <a:p>
            <a:pPr algn="just">
              <a:lnSpc>
                <a:spcPts val="2800"/>
              </a:lnSpc>
            </a:pPr>
            <a:r>
              <a:rPr lang="en-US" altLang="zh-CN" sz="2000" dirty="0">
                <a:latin typeface="Times New Roman" panose="02020603050405020304" pitchFamily="18" charset="0"/>
                <a:cs typeface="Times New Roman" panose="02020603050405020304" pitchFamily="18" charset="0"/>
              </a:rPr>
              <a:t>It is particularly suited for enhancing white or gray detail embedded in dark regions of an image, especially when the black areas are dominant in size</a:t>
            </a:r>
            <a:endParaRPr lang="zh-CN" altLang="en-US" sz="2000" dirty="0">
              <a:latin typeface="Times New Roman" panose="02020603050405020304" pitchFamily="18" charset="0"/>
              <a:cs typeface="Times New Roman" panose="02020603050405020304" pitchFamily="18" charset="0"/>
            </a:endParaRPr>
          </a:p>
        </p:txBody>
      </p:sp>
      <p:pic>
        <p:nvPicPr>
          <p:cNvPr id="28" name="Picture 6">
            <a:extLst>
              <a:ext uri="{FF2B5EF4-FFF2-40B4-BE49-F238E27FC236}">
                <a16:creationId xmlns:a16="http://schemas.microsoft.com/office/drawing/2014/main" id="{4E7ABBFB-66EE-4BA1-A5ED-3DECEB88E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44" y="4617170"/>
            <a:ext cx="2132012"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 name="Picture 7">
            <a:extLst>
              <a:ext uri="{FF2B5EF4-FFF2-40B4-BE49-F238E27FC236}">
                <a16:creationId xmlns:a16="http://schemas.microsoft.com/office/drawing/2014/main" id="{1CB4987B-6694-45D1-B10A-066444CAA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342" y="4590031"/>
            <a:ext cx="215900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 name="Text Box 8">
            <a:extLst>
              <a:ext uri="{FF2B5EF4-FFF2-40B4-BE49-F238E27FC236}">
                <a16:creationId xmlns:a16="http://schemas.microsoft.com/office/drawing/2014/main" id="{A1872C78-8A46-400F-89E8-5E97C7389A83}"/>
              </a:ext>
            </a:extLst>
          </p:cNvPr>
          <p:cNvSpPr txBox="1">
            <a:spLocks noChangeArrowheads="1"/>
          </p:cNvSpPr>
          <p:nvPr/>
        </p:nvSpPr>
        <p:spPr bwMode="auto">
          <a:xfrm>
            <a:off x="2456406" y="6128470"/>
            <a:ext cx="2089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t>Original image</a:t>
            </a:r>
          </a:p>
        </p:txBody>
      </p:sp>
      <p:sp>
        <p:nvSpPr>
          <p:cNvPr id="31" name="Text Box 9">
            <a:extLst>
              <a:ext uri="{FF2B5EF4-FFF2-40B4-BE49-F238E27FC236}">
                <a16:creationId xmlns:a16="http://schemas.microsoft.com/office/drawing/2014/main" id="{FBEBCD02-B57E-4343-BA14-A87B2F57B0A8}"/>
              </a:ext>
            </a:extLst>
          </p:cNvPr>
          <p:cNvSpPr txBox="1">
            <a:spLocks noChangeArrowheads="1"/>
          </p:cNvSpPr>
          <p:nvPr/>
        </p:nvSpPr>
        <p:spPr bwMode="auto">
          <a:xfrm>
            <a:off x="4635447" y="6128470"/>
            <a:ext cx="2663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t>Negative transformation</a:t>
            </a:r>
          </a:p>
        </p:txBody>
      </p:sp>
    </p:spTree>
    <p:extLst>
      <p:ext uri="{BB962C8B-B14F-4D97-AF65-F5344CB8AC3E}">
        <p14:creationId xmlns:p14="http://schemas.microsoft.com/office/powerpoint/2010/main" val="306717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801035" y="1071060"/>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257747" y="961215"/>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D2279D96-9947-4536-B8EC-A6DEB9BF7B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638" y="2376264"/>
            <a:ext cx="2990134" cy="2242601"/>
          </a:xfrm>
          <a:prstGeom prst="rect">
            <a:avLst/>
          </a:prstGeom>
        </p:spPr>
      </p:pic>
      <p:pic>
        <p:nvPicPr>
          <p:cNvPr id="8" name="图片 7">
            <a:extLst>
              <a:ext uri="{FF2B5EF4-FFF2-40B4-BE49-F238E27FC236}">
                <a16:creationId xmlns:a16="http://schemas.microsoft.com/office/drawing/2014/main" id="{308728F6-D2F9-4D77-828C-4EBACDAF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6807" y="2355952"/>
            <a:ext cx="2990134" cy="2242601"/>
          </a:xfrm>
          <a:prstGeom prst="rect">
            <a:avLst/>
          </a:prstGeom>
        </p:spPr>
      </p:pic>
      <p:pic>
        <p:nvPicPr>
          <p:cNvPr id="9" name="图片 8">
            <a:extLst>
              <a:ext uri="{FF2B5EF4-FFF2-40B4-BE49-F238E27FC236}">
                <a16:creationId xmlns:a16="http://schemas.microsoft.com/office/drawing/2014/main" id="{0F4C8F73-311F-4ECF-B8FF-77B7CA2375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9363" y="2226240"/>
            <a:ext cx="2990134" cy="2242601"/>
          </a:xfrm>
          <a:prstGeom prst="rect">
            <a:avLst/>
          </a:prstGeom>
        </p:spPr>
      </p:pic>
      <p:pic>
        <p:nvPicPr>
          <p:cNvPr id="10" name="图片 9">
            <a:extLst>
              <a:ext uri="{FF2B5EF4-FFF2-40B4-BE49-F238E27FC236}">
                <a16:creationId xmlns:a16="http://schemas.microsoft.com/office/drawing/2014/main" id="{F315A497-E42E-4D32-9485-0154F92E02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6028" y="4557411"/>
            <a:ext cx="2288357" cy="2036197"/>
          </a:xfrm>
          <a:prstGeom prst="rect">
            <a:avLst/>
          </a:prstGeom>
        </p:spPr>
      </p:pic>
      <p:pic>
        <p:nvPicPr>
          <p:cNvPr id="11" name="图片 10">
            <a:extLst>
              <a:ext uri="{FF2B5EF4-FFF2-40B4-BE49-F238E27FC236}">
                <a16:creationId xmlns:a16="http://schemas.microsoft.com/office/drawing/2014/main" id="{7D4371EB-976A-43EC-B571-5BFD2A7237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0054" y="4598553"/>
            <a:ext cx="2288357" cy="2036197"/>
          </a:xfrm>
          <a:prstGeom prst="rect">
            <a:avLst/>
          </a:prstGeom>
        </p:spPr>
      </p:pic>
      <p:sp>
        <p:nvSpPr>
          <p:cNvPr id="12" name="文本框 11">
            <a:extLst>
              <a:ext uri="{FF2B5EF4-FFF2-40B4-BE49-F238E27FC236}">
                <a16:creationId xmlns:a16="http://schemas.microsoft.com/office/drawing/2014/main" id="{63EB02D0-6899-4699-BFAE-40CFD03F6A3C}"/>
              </a:ext>
            </a:extLst>
          </p:cNvPr>
          <p:cNvSpPr txBox="1"/>
          <p:nvPr/>
        </p:nvSpPr>
        <p:spPr>
          <a:xfrm>
            <a:off x="2125830" y="152360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Negative transformation</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213795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578567" y="2168083"/>
            <a:ext cx="6642722" cy="2476319"/>
          </a:xfrm>
          <a:prstGeom prst="rect">
            <a:avLst/>
          </a:prstGeom>
        </p:spPr>
        <p:txBody>
          <a:bodyPr wrap="square">
            <a:spAutoFit/>
          </a:bodyPr>
          <a:lstStyle/>
          <a:p>
            <a:pPr marL="457200" indent="-457200" eaLnBrk="1" hangingPunct="1">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negatives</a:t>
            </a:r>
          </a:p>
          <a:p>
            <a:pPr marL="457200" indent="-457200" eaLnBrk="1" hangingPunct="1">
              <a:spcBef>
                <a:spcPct val="2500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Log transformations</a:t>
            </a:r>
          </a:p>
          <a:p>
            <a:pPr marL="457200" indent="-457200" eaLnBrk="1" hangingPunct="1">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Power-law (Gamma) transformations</a:t>
            </a:r>
          </a:p>
          <a:p>
            <a:pPr marL="457200" indent="-457200" eaLnBrk="1" hangingPunct="1">
              <a:spcBef>
                <a:spcPct val="25000"/>
              </a:spcBef>
              <a:buClr>
                <a:srgbClr val="B0C4DD"/>
              </a:buClr>
              <a:buSzPct val="70000"/>
              <a:buFont typeface="Wingdings" panose="05000000000000000000" pitchFamily="2" charset="2"/>
              <a:buChar char="n"/>
            </a:pPr>
            <a:r>
              <a:rPr lang="en-IE" altLang="zh-CN" sz="3000" dirty="0">
                <a:latin typeface="Times New Roman" panose="02020603050405020304" pitchFamily="18" charset="0"/>
              </a:rPr>
              <a:t>Piecewise Linear Transformation</a:t>
            </a:r>
            <a:endParaRPr lang="en-US" altLang="zh-CN" sz="3000" dirty="0">
              <a:latin typeface="Times New Roman" panose="02020603050405020304" pitchFamily="18" charset="0"/>
            </a:endParaRP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3092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44657" y="1168867"/>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01369" y="1059022"/>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A5915C03-5750-403C-BDC4-9422FB4BD967}"/>
              </a:ext>
            </a:extLst>
          </p:cNvPr>
          <p:cNvSpPr/>
          <p:nvPr/>
        </p:nvSpPr>
        <p:spPr>
          <a:xfrm>
            <a:off x="2780094" y="2566668"/>
            <a:ext cx="2212465" cy="461665"/>
          </a:xfrm>
          <a:prstGeom prst="rect">
            <a:avLst/>
          </a:prstGeom>
        </p:spPr>
        <p:txBody>
          <a:bodyPr wrap="none">
            <a:spAutoFit/>
          </a:bodyPr>
          <a:lstStyle/>
          <a:p>
            <a:pPr>
              <a:buFontTx/>
              <a:buNone/>
            </a:pPr>
            <a:r>
              <a:rPr lang="en-IE" altLang="zh-CN" sz="2400" b="1" i="1" dirty="0">
                <a:latin typeface="Times New Roman" panose="02020603050405020304" pitchFamily="18" charset="0"/>
              </a:rPr>
              <a:t>s = c </a:t>
            </a:r>
            <a:r>
              <a:rPr lang="en-IE" altLang="zh-CN" sz="2400" b="1" i="1" dirty="0"/>
              <a:t>· </a:t>
            </a:r>
            <a:r>
              <a:rPr lang="en-IE" altLang="zh-CN" sz="2400" b="1" dirty="0">
                <a:latin typeface="Times New Roman" panose="02020603050405020304" pitchFamily="18" charset="0"/>
              </a:rPr>
              <a:t>log(1 </a:t>
            </a:r>
            <a:r>
              <a:rPr lang="en-IE" altLang="zh-CN" sz="2400" b="1" i="1" dirty="0">
                <a:latin typeface="Times New Roman" panose="02020603050405020304" pitchFamily="18" charset="0"/>
              </a:rPr>
              <a:t>+ r</a:t>
            </a:r>
            <a:r>
              <a:rPr lang="en-IE" altLang="zh-CN" sz="2400" b="1" dirty="0">
                <a:latin typeface="Times New Roman" panose="02020603050405020304" pitchFamily="18" charset="0"/>
              </a:rPr>
              <a:t>)</a:t>
            </a:r>
          </a:p>
        </p:txBody>
      </p:sp>
      <p:grpSp>
        <p:nvGrpSpPr>
          <p:cNvPr id="8" name="组合 7">
            <a:extLst>
              <a:ext uri="{FF2B5EF4-FFF2-40B4-BE49-F238E27FC236}">
                <a16:creationId xmlns:a16="http://schemas.microsoft.com/office/drawing/2014/main" id="{F39A03A5-20DC-4759-B77E-19D83C41FC1B}"/>
              </a:ext>
            </a:extLst>
          </p:cNvPr>
          <p:cNvGrpSpPr/>
          <p:nvPr/>
        </p:nvGrpSpPr>
        <p:grpSpPr>
          <a:xfrm>
            <a:off x="6934541" y="1989797"/>
            <a:ext cx="4566682" cy="4135489"/>
            <a:chOff x="7328863" y="1600507"/>
            <a:chExt cx="4566682" cy="4135489"/>
          </a:xfrm>
        </p:grpSpPr>
        <p:sp>
          <p:nvSpPr>
            <p:cNvPr id="9" name="矩形 8">
              <a:extLst>
                <a:ext uri="{FF2B5EF4-FFF2-40B4-BE49-F238E27FC236}">
                  <a16:creationId xmlns:a16="http://schemas.microsoft.com/office/drawing/2014/main" id="{CB8EDD8B-954E-4F0B-8C9E-F414004A0E1D}"/>
                </a:ext>
              </a:extLst>
            </p:cNvPr>
            <p:cNvSpPr/>
            <p:nvPr/>
          </p:nvSpPr>
          <p:spPr>
            <a:xfrm>
              <a:off x="8142721" y="1778925"/>
              <a:ext cx="3321934" cy="3356658"/>
            </a:xfrm>
            <a:prstGeom prst="rect">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6FC2B67E-10AE-435C-9A84-44A6A5197B3A}"/>
                </a:ext>
              </a:extLst>
            </p:cNvPr>
            <p:cNvSpPr/>
            <p:nvPr/>
          </p:nvSpPr>
          <p:spPr>
            <a:xfrm>
              <a:off x="8138426" y="1793930"/>
              <a:ext cx="3298785" cy="3321934"/>
            </a:xfrm>
            <a:custGeom>
              <a:avLst/>
              <a:gdLst>
                <a:gd name="connsiteX0" fmla="*/ 3298785 w 3298785"/>
                <a:gd name="connsiteY0" fmla="*/ 0 h 3321934"/>
                <a:gd name="connsiteX1" fmla="*/ 2152891 w 3298785"/>
                <a:gd name="connsiteY1" fmla="*/ 243068 h 3321934"/>
                <a:gd name="connsiteX2" fmla="*/ 1215342 w 3298785"/>
                <a:gd name="connsiteY2" fmla="*/ 578734 h 3321934"/>
                <a:gd name="connsiteX3" fmla="*/ 694481 w 3298785"/>
                <a:gd name="connsiteY3" fmla="*/ 914400 h 3321934"/>
                <a:gd name="connsiteX4" fmla="*/ 347241 w 3298785"/>
                <a:gd name="connsiteY4" fmla="*/ 1377387 h 3321934"/>
                <a:gd name="connsiteX5" fmla="*/ 69448 w 3298785"/>
                <a:gd name="connsiteY5" fmla="*/ 2291787 h 3321934"/>
                <a:gd name="connsiteX6" fmla="*/ 0 w 3298785"/>
                <a:gd name="connsiteY6" fmla="*/ 3321934 h 332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8785" h="3321934">
                  <a:moveTo>
                    <a:pt x="3298785" y="0"/>
                  </a:moveTo>
                  <a:cubicBezTo>
                    <a:pt x="2899458" y="73306"/>
                    <a:pt x="2500131" y="146612"/>
                    <a:pt x="2152891" y="243068"/>
                  </a:cubicBezTo>
                  <a:cubicBezTo>
                    <a:pt x="1805650" y="339524"/>
                    <a:pt x="1458410" y="466845"/>
                    <a:pt x="1215342" y="578734"/>
                  </a:cubicBezTo>
                  <a:cubicBezTo>
                    <a:pt x="972274" y="690623"/>
                    <a:pt x="839164" y="781291"/>
                    <a:pt x="694481" y="914400"/>
                  </a:cubicBezTo>
                  <a:cubicBezTo>
                    <a:pt x="549797" y="1047509"/>
                    <a:pt x="451413" y="1147823"/>
                    <a:pt x="347241" y="1377387"/>
                  </a:cubicBezTo>
                  <a:cubicBezTo>
                    <a:pt x="243069" y="1606952"/>
                    <a:pt x="127321" y="1967696"/>
                    <a:pt x="69448" y="2291787"/>
                  </a:cubicBezTo>
                  <a:cubicBezTo>
                    <a:pt x="11574" y="2615878"/>
                    <a:pt x="5787" y="2968906"/>
                    <a:pt x="0" y="3321934"/>
                  </a:cubicBezTo>
                </a:path>
              </a:pathLst>
            </a:custGeom>
            <a:noFill/>
            <a:ln w="19050">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6D1BAADC-531A-4EAF-8FA6-9CC16E0174EA}"/>
                </a:ext>
              </a:extLst>
            </p:cNvPr>
            <p:cNvSpPr/>
            <p:nvPr/>
          </p:nvSpPr>
          <p:spPr>
            <a:xfrm>
              <a:off x="8115279" y="1825223"/>
              <a:ext cx="3310359" cy="3321934"/>
            </a:xfrm>
            <a:custGeom>
              <a:avLst/>
              <a:gdLst>
                <a:gd name="connsiteX0" fmla="*/ 3310359 w 3310359"/>
                <a:gd name="connsiteY0" fmla="*/ 0 h 3321934"/>
                <a:gd name="connsiteX1" fmla="*/ 2534855 w 3310359"/>
                <a:gd name="connsiteY1" fmla="*/ 405114 h 3321934"/>
                <a:gd name="connsiteX2" fmla="*/ 1747777 w 3310359"/>
                <a:gd name="connsiteY2" fmla="*/ 914400 h 3321934"/>
                <a:gd name="connsiteX3" fmla="*/ 798653 w 3310359"/>
                <a:gd name="connsiteY3" fmla="*/ 1689904 h 3321934"/>
                <a:gd name="connsiteX4" fmla="*/ 335666 w 3310359"/>
                <a:gd name="connsiteY4" fmla="*/ 2280213 h 3321934"/>
                <a:gd name="connsiteX5" fmla="*/ 138896 w 3310359"/>
                <a:gd name="connsiteY5" fmla="*/ 2673752 h 3321934"/>
                <a:gd name="connsiteX6" fmla="*/ 46298 w 3310359"/>
                <a:gd name="connsiteY6" fmla="*/ 2905246 h 3321934"/>
                <a:gd name="connsiteX7" fmla="*/ 0 w 3310359"/>
                <a:gd name="connsiteY7" fmla="*/ 3321934 h 332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359" h="3321934">
                  <a:moveTo>
                    <a:pt x="3310359" y="0"/>
                  </a:moveTo>
                  <a:cubicBezTo>
                    <a:pt x="3052822" y="126357"/>
                    <a:pt x="2795285" y="252714"/>
                    <a:pt x="2534855" y="405114"/>
                  </a:cubicBezTo>
                  <a:cubicBezTo>
                    <a:pt x="2274425" y="557514"/>
                    <a:pt x="2037144" y="700268"/>
                    <a:pt x="1747777" y="914400"/>
                  </a:cubicBezTo>
                  <a:cubicBezTo>
                    <a:pt x="1458410" y="1128532"/>
                    <a:pt x="1034005" y="1462269"/>
                    <a:pt x="798653" y="1689904"/>
                  </a:cubicBezTo>
                  <a:cubicBezTo>
                    <a:pt x="563301" y="1917539"/>
                    <a:pt x="445626" y="2116238"/>
                    <a:pt x="335666" y="2280213"/>
                  </a:cubicBezTo>
                  <a:cubicBezTo>
                    <a:pt x="225706" y="2444188"/>
                    <a:pt x="187124" y="2569580"/>
                    <a:pt x="138896" y="2673752"/>
                  </a:cubicBezTo>
                  <a:cubicBezTo>
                    <a:pt x="90668" y="2777924"/>
                    <a:pt x="69447" y="2797216"/>
                    <a:pt x="46298" y="2905246"/>
                  </a:cubicBezTo>
                  <a:cubicBezTo>
                    <a:pt x="23149" y="3013276"/>
                    <a:pt x="11574" y="3167605"/>
                    <a:pt x="0" y="3321934"/>
                  </a:cubicBezTo>
                </a:path>
              </a:pathLst>
            </a:custGeom>
            <a:noFill/>
            <a:ln w="19050">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4D378F48-D238-466A-AAE8-169DC5FD14FB}"/>
                </a:ext>
              </a:extLst>
            </p:cNvPr>
            <p:cNvCxnSpPr/>
            <p:nvPr/>
          </p:nvCxnSpPr>
          <p:spPr>
            <a:xfrm flipH="1">
              <a:off x="8130736" y="1791420"/>
              <a:ext cx="3321934" cy="3356658"/>
            </a:xfrm>
            <a:prstGeom prst="line">
              <a:avLst/>
            </a:prstGeom>
            <a:ln w="19050">
              <a:solidFill>
                <a:srgbClr val="48A2A0"/>
              </a:solidFill>
            </a:ln>
          </p:spPr>
          <p:style>
            <a:lnRef idx="1">
              <a:schemeClr val="accent1"/>
            </a:lnRef>
            <a:fillRef idx="0">
              <a:schemeClr val="accent1"/>
            </a:fillRef>
            <a:effectRef idx="0">
              <a:schemeClr val="accent1"/>
            </a:effectRef>
            <a:fontRef idx="minor">
              <a:schemeClr val="tx1"/>
            </a:fontRef>
          </p:style>
        </p:cxnSp>
        <p:sp>
          <p:nvSpPr>
            <p:cNvPr id="15" name="任意多边形: 形状 14">
              <a:extLst>
                <a:ext uri="{FF2B5EF4-FFF2-40B4-BE49-F238E27FC236}">
                  <a16:creationId xmlns:a16="http://schemas.microsoft.com/office/drawing/2014/main" id="{9C6C07F0-1B97-44CE-8E62-2A991CB98B6C}"/>
                </a:ext>
              </a:extLst>
            </p:cNvPr>
            <p:cNvSpPr/>
            <p:nvPr/>
          </p:nvSpPr>
          <p:spPr>
            <a:xfrm>
              <a:off x="8134545" y="1804361"/>
              <a:ext cx="3298785" cy="3345084"/>
            </a:xfrm>
            <a:custGeom>
              <a:avLst/>
              <a:gdLst>
                <a:gd name="connsiteX0" fmla="*/ 3298785 w 3298785"/>
                <a:gd name="connsiteY0" fmla="*/ 0 h 3345084"/>
                <a:gd name="connsiteX1" fmla="*/ 2997843 w 3298785"/>
                <a:gd name="connsiteY1" fmla="*/ 636608 h 3345084"/>
                <a:gd name="connsiteX2" fmla="*/ 2442258 w 3298785"/>
                <a:gd name="connsiteY2" fmla="*/ 1516284 h 3345084"/>
                <a:gd name="connsiteX3" fmla="*/ 1979271 w 3298785"/>
                <a:gd name="connsiteY3" fmla="*/ 2176040 h 3345084"/>
                <a:gd name="connsiteX4" fmla="*/ 1516284 w 3298785"/>
                <a:gd name="connsiteY4" fmla="*/ 2639028 h 3345084"/>
                <a:gd name="connsiteX5" fmla="*/ 1111170 w 3298785"/>
                <a:gd name="connsiteY5" fmla="*/ 2939970 h 3345084"/>
                <a:gd name="connsiteX6" fmla="*/ 682907 w 3298785"/>
                <a:gd name="connsiteY6" fmla="*/ 3183038 h 3345084"/>
                <a:gd name="connsiteX7" fmla="*/ 428264 w 3298785"/>
                <a:gd name="connsiteY7" fmla="*/ 3264061 h 3345084"/>
                <a:gd name="connsiteX8" fmla="*/ 312517 w 3298785"/>
                <a:gd name="connsiteY8" fmla="*/ 3298785 h 3345084"/>
                <a:gd name="connsiteX9" fmla="*/ 0 w 3298785"/>
                <a:gd name="connsiteY9" fmla="*/ 3345084 h 334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8785" h="3345084">
                  <a:moveTo>
                    <a:pt x="3298785" y="0"/>
                  </a:moveTo>
                  <a:cubicBezTo>
                    <a:pt x="3219691" y="191947"/>
                    <a:pt x="3140597" y="383894"/>
                    <a:pt x="2997843" y="636608"/>
                  </a:cubicBezTo>
                  <a:cubicBezTo>
                    <a:pt x="2855089" y="889322"/>
                    <a:pt x="2612020" y="1259712"/>
                    <a:pt x="2442258" y="1516284"/>
                  </a:cubicBezTo>
                  <a:cubicBezTo>
                    <a:pt x="2272496" y="1772856"/>
                    <a:pt x="2133600" y="1988916"/>
                    <a:pt x="1979271" y="2176040"/>
                  </a:cubicBezTo>
                  <a:cubicBezTo>
                    <a:pt x="1824942" y="2363164"/>
                    <a:pt x="1660967" y="2511706"/>
                    <a:pt x="1516284" y="2639028"/>
                  </a:cubicBezTo>
                  <a:cubicBezTo>
                    <a:pt x="1371600" y="2766350"/>
                    <a:pt x="1250066" y="2849302"/>
                    <a:pt x="1111170" y="2939970"/>
                  </a:cubicBezTo>
                  <a:cubicBezTo>
                    <a:pt x="972274" y="3030638"/>
                    <a:pt x="796725" y="3129023"/>
                    <a:pt x="682907" y="3183038"/>
                  </a:cubicBezTo>
                  <a:cubicBezTo>
                    <a:pt x="569089" y="3237053"/>
                    <a:pt x="489996" y="3244770"/>
                    <a:pt x="428264" y="3264061"/>
                  </a:cubicBezTo>
                  <a:cubicBezTo>
                    <a:pt x="366532" y="3283352"/>
                    <a:pt x="383894" y="3285281"/>
                    <a:pt x="312517" y="3298785"/>
                  </a:cubicBezTo>
                  <a:cubicBezTo>
                    <a:pt x="241140" y="3312289"/>
                    <a:pt x="120570" y="3328686"/>
                    <a:pt x="0" y="3345084"/>
                  </a:cubicBezTo>
                </a:path>
              </a:pathLst>
            </a:custGeom>
            <a:noFill/>
            <a:ln w="19050">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17F57DD9-1919-4266-A669-4E3C751FADBD}"/>
                </a:ext>
              </a:extLst>
            </p:cNvPr>
            <p:cNvSpPr/>
            <p:nvPr/>
          </p:nvSpPr>
          <p:spPr>
            <a:xfrm>
              <a:off x="8115279" y="1792787"/>
              <a:ext cx="3333508" cy="3345083"/>
            </a:xfrm>
            <a:custGeom>
              <a:avLst/>
              <a:gdLst>
                <a:gd name="connsiteX0" fmla="*/ 3333508 w 3333508"/>
                <a:gd name="connsiteY0" fmla="*/ 0 h 3345083"/>
                <a:gd name="connsiteX1" fmla="*/ 3217762 w 3333508"/>
                <a:gd name="connsiteY1" fmla="*/ 671331 h 3345083"/>
                <a:gd name="connsiteX2" fmla="*/ 3020992 w 3333508"/>
                <a:gd name="connsiteY2" fmla="*/ 1423686 h 3345083"/>
                <a:gd name="connsiteX3" fmla="*/ 2789498 w 3333508"/>
                <a:gd name="connsiteY3" fmla="*/ 2095018 h 3345083"/>
                <a:gd name="connsiteX4" fmla="*/ 2500131 w 3333508"/>
                <a:gd name="connsiteY4" fmla="*/ 2558005 h 3345083"/>
                <a:gd name="connsiteX5" fmla="*/ 2210764 w 3333508"/>
                <a:gd name="connsiteY5" fmla="*/ 2835797 h 3345083"/>
                <a:gd name="connsiteX6" fmla="*/ 1886673 w 3333508"/>
                <a:gd name="connsiteY6" fmla="*/ 3009418 h 3345083"/>
                <a:gd name="connsiteX7" fmla="*/ 1423686 w 3333508"/>
                <a:gd name="connsiteY7" fmla="*/ 3183038 h 3345083"/>
                <a:gd name="connsiteX8" fmla="*/ 833377 w 3333508"/>
                <a:gd name="connsiteY8" fmla="*/ 3298785 h 3345083"/>
                <a:gd name="connsiteX9" fmla="*/ 0 w 3333508"/>
                <a:gd name="connsiteY9" fmla="*/ 3345083 h 33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508" h="3345083">
                  <a:moveTo>
                    <a:pt x="3333508" y="0"/>
                  </a:moveTo>
                  <a:cubicBezTo>
                    <a:pt x="3301678" y="217025"/>
                    <a:pt x="3269848" y="434050"/>
                    <a:pt x="3217762" y="671331"/>
                  </a:cubicBezTo>
                  <a:cubicBezTo>
                    <a:pt x="3165676" y="908612"/>
                    <a:pt x="3092369" y="1186405"/>
                    <a:pt x="3020992" y="1423686"/>
                  </a:cubicBezTo>
                  <a:cubicBezTo>
                    <a:pt x="2949615" y="1660967"/>
                    <a:pt x="2876308" y="1905965"/>
                    <a:pt x="2789498" y="2095018"/>
                  </a:cubicBezTo>
                  <a:cubicBezTo>
                    <a:pt x="2702688" y="2284071"/>
                    <a:pt x="2596587" y="2434542"/>
                    <a:pt x="2500131" y="2558005"/>
                  </a:cubicBezTo>
                  <a:cubicBezTo>
                    <a:pt x="2403675" y="2681468"/>
                    <a:pt x="2313007" y="2760562"/>
                    <a:pt x="2210764" y="2835797"/>
                  </a:cubicBezTo>
                  <a:cubicBezTo>
                    <a:pt x="2108521" y="2911033"/>
                    <a:pt x="2017853" y="2951545"/>
                    <a:pt x="1886673" y="3009418"/>
                  </a:cubicBezTo>
                  <a:cubicBezTo>
                    <a:pt x="1755493" y="3067291"/>
                    <a:pt x="1599235" y="3134810"/>
                    <a:pt x="1423686" y="3183038"/>
                  </a:cubicBezTo>
                  <a:cubicBezTo>
                    <a:pt x="1248137" y="3231266"/>
                    <a:pt x="1070658" y="3271778"/>
                    <a:pt x="833377" y="3298785"/>
                  </a:cubicBezTo>
                  <a:cubicBezTo>
                    <a:pt x="596096" y="3325792"/>
                    <a:pt x="298048" y="3335437"/>
                    <a:pt x="0" y="3345083"/>
                  </a:cubicBezTo>
                </a:path>
              </a:pathLst>
            </a:custGeom>
            <a:noFill/>
            <a:ln w="19050">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3B59DE1-511C-4770-ADAA-85A4903F4EDD}"/>
                </a:ext>
              </a:extLst>
            </p:cNvPr>
            <p:cNvSpPr txBox="1"/>
            <p:nvPr/>
          </p:nvSpPr>
          <p:spPr>
            <a:xfrm>
              <a:off x="8790903" y="5366664"/>
              <a:ext cx="2025569" cy="369332"/>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Input gray level </a:t>
              </a:r>
              <a:r>
                <a:rPr lang="en-US" altLang="zh-CN" i="1" dirty="0">
                  <a:solidFill>
                    <a:srgbClr val="48A2A0"/>
                  </a:solidFill>
                  <a:latin typeface="Times New Roman" panose="02020603050405020304" pitchFamily="18" charset="0"/>
                  <a:cs typeface="Times New Roman" panose="02020603050405020304" pitchFamily="18" charset="0"/>
                </a:rPr>
                <a:t>r</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74D8E82-8BD3-4DF4-B4B2-4547F6A2651F}"/>
                </a:ext>
              </a:extLst>
            </p:cNvPr>
            <p:cNvSpPr txBox="1"/>
            <p:nvPr/>
          </p:nvSpPr>
          <p:spPr>
            <a:xfrm rot="16200000">
              <a:off x="6500744" y="2986763"/>
              <a:ext cx="2025569" cy="369332"/>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Output gray level </a:t>
              </a:r>
              <a:r>
                <a:rPr lang="en-US" altLang="zh-CN" i="1" dirty="0">
                  <a:solidFill>
                    <a:srgbClr val="48A2A0"/>
                  </a:solidFill>
                  <a:latin typeface="Times New Roman" panose="02020603050405020304" pitchFamily="18" charset="0"/>
                  <a:cs typeface="Times New Roman" panose="02020603050405020304" pitchFamily="18" charset="0"/>
                </a:rPr>
                <a:t>s</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EF07A7B-835A-4F0E-9688-D415A2318FC8}"/>
                </a:ext>
              </a:extLst>
            </p:cNvPr>
            <p:cNvSpPr txBox="1"/>
            <p:nvPr/>
          </p:nvSpPr>
          <p:spPr>
            <a:xfrm>
              <a:off x="7797442" y="5078421"/>
              <a:ext cx="479880" cy="369332"/>
            </a:xfrm>
            <a:prstGeom prst="rect">
              <a:avLst/>
            </a:prstGeom>
            <a:noFill/>
          </p:spPr>
          <p:txBody>
            <a:bodyPr wrap="square" rtlCol="0">
              <a:spAutoFit/>
            </a:bodyPr>
            <a:lstStyle/>
            <a:p>
              <a:r>
                <a:rPr lang="en-US" altLang="zh-CN" dirty="0">
                  <a:solidFill>
                    <a:srgbClr val="6C92C0"/>
                  </a:solidFill>
                  <a:latin typeface="Times New Roman" panose="02020603050405020304" pitchFamily="18" charset="0"/>
                  <a:cs typeface="Times New Roman" panose="02020603050405020304" pitchFamily="18" charset="0"/>
                </a:rPr>
                <a:t>0</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CF35AAC-6D28-4805-8AEF-32CA99E76BC9}"/>
                </a:ext>
              </a:extLst>
            </p:cNvPr>
            <p:cNvSpPr txBox="1"/>
            <p:nvPr/>
          </p:nvSpPr>
          <p:spPr>
            <a:xfrm>
              <a:off x="7650441" y="3301524"/>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F8B57F3F-F05E-4E0B-B7D7-5849B65BA83E}"/>
                </a:ext>
              </a:extLst>
            </p:cNvPr>
            <p:cNvSpPr txBox="1"/>
            <p:nvPr/>
          </p:nvSpPr>
          <p:spPr>
            <a:xfrm>
              <a:off x="7570688" y="1600507"/>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FBC4FC2-9BB2-4960-A517-3DB4DF1D4C8A}"/>
                </a:ext>
              </a:extLst>
            </p:cNvPr>
            <p:cNvSpPr txBox="1"/>
            <p:nvPr/>
          </p:nvSpPr>
          <p:spPr>
            <a:xfrm>
              <a:off x="11223447" y="5121499"/>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B229DF2-688A-4FE4-A625-74877FE9A516}"/>
                </a:ext>
              </a:extLst>
            </p:cNvPr>
            <p:cNvSpPr txBox="1"/>
            <p:nvPr/>
          </p:nvSpPr>
          <p:spPr>
            <a:xfrm>
              <a:off x="9570065" y="5075531"/>
              <a:ext cx="672098" cy="369332"/>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AB2520F9-5EEE-40B5-858B-06233E8BE9EA}"/>
                </a:ext>
              </a:extLst>
            </p:cNvPr>
            <p:cNvSpPr txBox="1"/>
            <p:nvPr/>
          </p:nvSpPr>
          <p:spPr>
            <a:xfrm>
              <a:off x="8882115" y="2189704"/>
              <a:ext cx="601542" cy="369332"/>
            </a:xfrm>
            <a:prstGeom prst="rect">
              <a:avLst/>
            </a:prstGeom>
            <a:noFill/>
          </p:spPr>
          <p:txBody>
            <a:bodyPr wrap="square" rtlCol="0">
              <a:spAutoFit/>
            </a:bodyPr>
            <a:lstStyle/>
            <a:p>
              <a:r>
                <a:rPr lang="en-US" altLang="zh-CN" dirty="0">
                  <a:solidFill>
                    <a:schemeClr val="bg2">
                      <a:lumMod val="50000"/>
                    </a:schemeClr>
                  </a:solidFill>
                  <a:latin typeface="Times New Roman" panose="02020603050405020304" pitchFamily="18" charset="0"/>
                  <a:cs typeface="Times New Roman" panose="02020603050405020304" pitchFamily="18" charset="0"/>
                </a:rPr>
                <a:t>Log</a:t>
              </a:r>
              <a:endParaRPr lang="zh-CN" altLang="en-US"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064E3DC-C9BC-411F-B269-4362B9A564B6}"/>
                </a:ext>
              </a:extLst>
            </p:cNvPr>
            <p:cNvSpPr txBox="1"/>
            <p:nvPr/>
          </p:nvSpPr>
          <p:spPr>
            <a:xfrm>
              <a:off x="9092027" y="2766476"/>
              <a:ext cx="956075" cy="369332"/>
            </a:xfrm>
            <a:prstGeom prst="rect">
              <a:avLst/>
            </a:prstGeom>
            <a:noFill/>
          </p:spPr>
          <p:txBody>
            <a:bodyPr wrap="square" rtlCol="0">
              <a:spAutoFit/>
            </a:bodyPr>
            <a:lstStyle/>
            <a:p>
              <a:r>
                <a:rPr lang="en-US" altLang="zh-CN" i="1" dirty="0">
                  <a:solidFill>
                    <a:schemeClr val="bg2">
                      <a:lumMod val="50000"/>
                    </a:schemeClr>
                  </a:solidFill>
                  <a:latin typeface="Times New Roman" panose="02020603050405020304" pitchFamily="18" charset="0"/>
                  <a:cs typeface="Times New Roman" panose="02020603050405020304" pitchFamily="18" charset="0"/>
                </a:rPr>
                <a:t>n</a:t>
              </a:r>
              <a:r>
                <a:rPr lang="en-US" altLang="zh-CN" dirty="0">
                  <a:solidFill>
                    <a:schemeClr val="bg2">
                      <a:lumMod val="50000"/>
                    </a:schemeClr>
                  </a:solidFill>
                  <a:latin typeface="Times New Roman" panose="02020603050405020304" pitchFamily="18" charset="0"/>
                  <a:cs typeface="Times New Roman" panose="02020603050405020304" pitchFamily="18" charset="0"/>
                </a:rPr>
                <a:t>th root</a:t>
              </a:r>
              <a:endParaRPr lang="zh-CN" altLang="en-US"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6B192204-08C4-4EEC-BC01-F1A1BD5FDF51}"/>
                </a:ext>
              </a:extLst>
            </p:cNvPr>
            <p:cNvSpPr txBox="1"/>
            <p:nvPr/>
          </p:nvSpPr>
          <p:spPr>
            <a:xfrm>
              <a:off x="9633408" y="3537527"/>
              <a:ext cx="1374903" cy="369332"/>
            </a:xfrm>
            <a:prstGeom prst="rect">
              <a:avLst/>
            </a:prstGeom>
            <a:noFill/>
          </p:spPr>
          <p:txBody>
            <a:bodyPr wrap="square" rtlCol="0">
              <a:spAutoFit/>
            </a:bodyPr>
            <a:lstStyle/>
            <a:p>
              <a:r>
                <a:rPr lang="en-US" altLang="zh-CN" i="1" dirty="0">
                  <a:solidFill>
                    <a:schemeClr val="bg2">
                      <a:lumMod val="50000"/>
                    </a:schemeClr>
                  </a:solidFill>
                  <a:latin typeface="Times New Roman" panose="02020603050405020304" pitchFamily="18" charset="0"/>
                  <a:cs typeface="Times New Roman" panose="02020603050405020304" pitchFamily="18" charset="0"/>
                </a:rPr>
                <a:t>n</a:t>
              </a:r>
              <a:r>
                <a:rPr lang="en-US" altLang="zh-CN" dirty="0">
                  <a:solidFill>
                    <a:schemeClr val="bg2">
                      <a:lumMod val="50000"/>
                    </a:schemeClr>
                  </a:solidFill>
                  <a:latin typeface="Times New Roman" panose="02020603050405020304" pitchFamily="18" charset="0"/>
                  <a:cs typeface="Times New Roman" panose="02020603050405020304" pitchFamily="18" charset="0"/>
                </a:rPr>
                <a:t>th power</a:t>
              </a:r>
              <a:endParaRPr lang="zh-CN" altLang="en-US"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B2646ACE-1ABD-4FA6-A485-F31B4DA5518C}"/>
                </a:ext>
              </a:extLst>
            </p:cNvPr>
            <p:cNvSpPr txBox="1"/>
            <p:nvPr/>
          </p:nvSpPr>
          <p:spPr>
            <a:xfrm>
              <a:off x="10106310" y="4231235"/>
              <a:ext cx="1326559" cy="369332"/>
            </a:xfrm>
            <a:prstGeom prst="rect">
              <a:avLst/>
            </a:prstGeom>
            <a:noFill/>
          </p:spPr>
          <p:txBody>
            <a:bodyPr wrap="square" rtlCol="0">
              <a:spAutoFit/>
            </a:bodyPr>
            <a:lstStyle/>
            <a:p>
              <a:r>
                <a:rPr lang="en-US" altLang="zh-CN" dirty="0">
                  <a:solidFill>
                    <a:schemeClr val="bg2">
                      <a:lumMod val="50000"/>
                    </a:schemeClr>
                  </a:solidFill>
                  <a:latin typeface="Times New Roman" panose="02020603050405020304" pitchFamily="18" charset="0"/>
                  <a:cs typeface="Times New Roman" panose="02020603050405020304" pitchFamily="18" charset="0"/>
                </a:rPr>
                <a:t>Inverse log</a:t>
              </a:r>
              <a:endParaRPr lang="zh-CN" altLang="en-US" dirty="0">
                <a:solidFill>
                  <a:schemeClr val="bg2">
                    <a:lumMod val="50000"/>
                  </a:schemeClr>
                </a:solidFill>
                <a:latin typeface="Times New Roman" panose="02020603050405020304" pitchFamily="18" charset="0"/>
                <a:cs typeface="Times New Roman" panose="02020603050405020304" pitchFamily="18" charset="0"/>
              </a:endParaRPr>
            </a:p>
          </p:txBody>
        </p:sp>
      </p:grpSp>
      <p:sp>
        <p:nvSpPr>
          <p:cNvPr id="30" name="文本框 29">
            <a:extLst>
              <a:ext uri="{FF2B5EF4-FFF2-40B4-BE49-F238E27FC236}">
                <a16:creationId xmlns:a16="http://schemas.microsoft.com/office/drawing/2014/main" id="{DC113CE2-7B5E-4596-A704-448A388486EA}"/>
              </a:ext>
            </a:extLst>
          </p:cNvPr>
          <p:cNvSpPr txBox="1"/>
          <p:nvPr/>
        </p:nvSpPr>
        <p:spPr>
          <a:xfrm>
            <a:off x="1778075" y="166120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Log transformation</a:t>
            </a:r>
            <a:endParaRPr lang="zh-CN" altLang="en-US" sz="2400" dirty="0">
              <a:latin typeface="Cambria Math" panose="02040503050406030204" pitchFamily="18" charset="0"/>
            </a:endParaRPr>
          </a:p>
        </p:txBody>
      </p:sp>
      <p:sp>
        <p:nvSpPr>
          <p:cNvPr id="32" name="Rectangle 3">
            <a:extLst>
              <a:ext uri="{FF2B5EF4-FFF2-40B4-BE49-F238E27FC236}">
                <a16:creationId xmlns:a16="http://schemas.microsoft.com/office/drawing/2014/main" id="{3BB7B308-DE47-4C38-B717-AF690EDE0410}"/>
              </a:ext>
            </a:extLst>
          </p:cNvPr>
          <p:cNvSpPr txBox="1">
            <a:spLocks noChangeArrowheads="1"/>
          </p:cNvSpPr>
          <p:nvPr/>
        </p:nvSpPr>
        <p:spPr>
          <a:xfrm>
            <a:off x="1315599" y="3525099"/>
            <a:ext cx="5373849" cy="26001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3000"/>
              </a:lnSpc>
              <a:buClr>
                <a:srgbClr val="B0C4DD"/>
              </a:buClr>
            </a:pPr>
            <a:r>
              <a:rPr lang="en-IE" altLang="zh-CN" sz="2400" dirty="0">
                <a:latin typeface="Times New Roman" panose="02020603050405020304" pitchFamily="18" charset="0"/>
              </a:rPr>
              <a:t>The log transformation maps a narrow range of low input grey level values into a wider range of output values</a:t>
            </a:r>
          </a:p>
          <a:p>
            <a:pPr>
              <a:lnSpc>
                <a:spcPts val="3000"/>
              </a:lnSpc>
              <a:buClr>
                <a:srgbClr val="B0C4DD"/>
              </a:buClr>
            </a:pPr>
            <a:r>
              <a:rPr lang="en-IE" altLang="zh-CN" sz="2400" dirty="0">
                <a:latin typeface="Times New Roman" panose="02020603050405020304" pitchFamily="18" charset="0"/>
              </a:rPr>
              <a:t>The inverse log transformation performs the opposite transformation</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425087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Log transformation</a:t>
            </a:r>
            <a:endParaRPr lang="zh-CN" altLang="en-US" sz="2400" dirty="0">
              <a:latin typeface="Cambria Math" panose="02040503050406030204" pitchFamily="18" charset="0"/>
            </a:endParaRPr>
          </a:p>
        </p:txBody>
      </p:sp>
      <p:sp>
        <p:nvSpPr>
          <p:cNvPr id="31" name="Rectangle 3">
            <a:extLst>
              <a:ext uri="{FF2B5EF4-FFF2-40B4-BE49-F238E27FC236}">
                <a16:creationId xmlns:a16="http://schemas.microsoft.com/office/drawing/2014/main" id="{76A7A622-2B33-4516-82C3-4BB0D51C55C7}"/>
              </a:ext>
            </a:extLst>
          </p:cNvPr>
          <p:cNvSpPr txBox="1">
            <a:spLocks noChangeArrowheads="1"/>
          </p:cNvSpPr>
          <p:nvPr/>
        </p:nvSpPr>
        <p:spPr>
          <a:xfrm>
            <a:off x="2368958" y="2146686"/>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r>
              <a:rPr lang="en-US" altLang="zh-CN" sz="2000">
                <a:latin typeface="Times New Roman" panose="02020603050405020304" pitchFamily="18" charset="0"/>
              </a:rPr>
              <a:t>	In Fourier transform, we usually encounter spectrum values that ranges from 0 to 10</a:t>
            </a:r>
            <a:r>
              <a:rPr lang="en-US" altLang="zh-CN" sz="2000" baseline="30000">
                <a:latin typeface="Times New Roman" panose="02020603050405020304" pitchFamily="18" charset="0"/>
              </a:rPr>
              <a:t>6 </a:t>
            </a:r>
            <a:r>
              <a:rPr lang="en-US" altLang="zh-CN" sz="2000">
                <a:latin typeface="Times New Roman" panose="02020603050405020304" pitchFamily="18" charset="0"/>
              </a:rPr>
              <a:t>or higher. But image display system cannot reproduce such a wide range of intensity values.</a:t>
            </a:r>
          </a:p>
          <a:p>
            <a:pPr>
              <a:spcBef>
                <a:spcPct val="0"/>
              </a:spcBef>
            </a:pPr>
            <a:endParaRPr lang="en-US" altLang="zh-CN" sz="2000">
              <a:latin typeface="Times New Roman" panose="02020603050405020304" pitchFamily="18" charset="0"/>
            </a:endParaRPr>
          </a:p>
          <a:p>
            <a:pPr>
              <a:buFontTx/>
              <a:buNone/>
            </a:pPr>
            <a:r>
              <a:rPr lang="en-IE" altLang="zh-CN" sz="2000">
                <a:latin typeface="Times New Roman" panose="02020603050405020304" pitchFamily="18" charset="0"/>
              </a:rPr>
              <a:t>	We usually set </a:t>
            </a:r>
            <a:r>
              <a:rPr lang="en-IE" altLang="zh-CN" sz="2000" i="1">
                <a:latin typeface="Times New Roman" panose="02020603050405020304" pitchFamily="18" charset="0"/>
                <a:cs typeface="Times New Roman" panose="02020603050405020304" pitchFamily="18" charset="0"/>
              </a:rPr>
              <a:t>c</a:t>
            </a:r>
            <a:r>
              <a:rPr lang="en-IE" altLang="zh-CN" sz="2000">
                <a:latin typeface="Times New Roman" panose="02020603050405020304" pitchFamily="18" charset="0"/>
              </a:rPr>
              <a:t> to 1.</a:t>
            </a:r>
          </a:p>
          <a:p>
            <a:endParaRPr lang="en-US" altLang="zh-CN" sz="2000">
              <a:latin typeface="Times New Roman" panose="02020603050405020304" pitchFamily="18" charset="0"/>
            </a:endParaRPr>
          </a:p>
        </p:txBody>
      </p:sp>
      <p:sp>
        <p:nvSpPr>
          <p:cNvPr id="33" name="Text Box 13">
            <a:extLst>
              <a:ext uri="{FF2B5EF4-FFF2-40B4-BE49-F238E27FC236}">
                <a16:creationId xmlns:a16="http://schemas.microsoft.com/office/drawing/2014/main" id="{3436000D-6B30-4ED9-AA72-539A6A6C409B}"/>
              </a:ext>
            </a:extLst>
          </p:cNvPr>
          <p:cNvSpPr txBox="1">
            <a:spLocks noChangeArrowheads="1"/>
          </p:cNvSpPr>
          <p:nvPr/>
        </p:nvSpPr>
        <p:spPr bwMode="auto">
          <a:xfrm>
            <a:off x="4600983" y="3038861"/>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IE" altLang="zh-CN" sz="2400" i="1">
                <a:latin typeface="Times New Roman" panose="02020603050405020304" pitchFamily="18" charset="0"/>
                <a:cs typeface="Times New Roman" panose="02020603050405020304" pitchFamily="18" charset="0"/>
              </a:rPr>
              <a:t>s = </a:t>
            </a:r>
            <a:r>
              <a:rPr lang="en-IE" altLang="zh-CN" sz="2400">
                <a:latin typeface="Times New Roman" panose="02020603050405020304" pitchFamily="18" charset="0"/>
                <a:cs typeface="Times New Roman" panose="02020603050405020304" pitchFamily="18" charset="0"/>
              </a:rPr>
              <a:t>log(1 </a:t>
            </a:r>
            <a:r>
              <a:rPr lang="en-IE" altLang="zh-CN" sz="2400" i="1">
                <a:latin typeface="Times New Roman" panose="02020603050405020304" pitchFamily="18" charset="0"/>
                <a:cs typeface="Times New Roman" panose="02020603050405020304" pitchFamily="18" charset="0"/>
              </a:rPr>
              <a:t>+ r</a:t>
            </a:r>
            <a:r>
              <a:rPr lang="en-IE" altLang="zh-CN" sz="2400">
                <a:latin typeface="Times New Roman" panose="02020603050405020304" pitchFamily="18" charset="0"/>
                <a:cs typeface="Times New Roman" panose="02020603050405020304" pitchFamily="18" charset="0"/>
              </a:rPr>
              <a:t>)</a:t>
            </a:r>
            <a:endParaRPr lang="en-GB" altLang="zh-CN" sz="2400">
              <a:latin typeface="Times New Roman" panose="02020603050405020304" pitchFamily="18" charset="0"/>
              <a:cs typeface="Times New Roman" panose="02020603050405020304" pitchFamily="18" charset="0"/>
            </a:endParaRPr>
          </a:p>
        </p:txBody>
      </p:sp>
      <p:sp>
        <p:nvSpPr>
          <p:cNvPr id="34" name="Text Box 8">
            <a:extLst>
              <a:ext uri="{FF2B5EF4-FFF2-40B4-BE49-F238E27FC236}">
                <a16:creationId xmlns:a16="http://schemas.microsoft.com/office/drawing/2014/main" id="{01B2358C-9ACF-41A5-B148-FB7E7169AE52}"/>
              </a:ext>
            </a:extLst>
          </p:cNvPr>
          <p:cNvSpPr txBox="1">
            <a:spLocks noChangeArrowheads="1"/>
          </p:cNvSpPr>
          <p:nvPr/>
        </p:nvSpPr>
        <p:spPr bwMode="auto">
          <a:xfrm>
            <a:off x="2800758" y="6280536"/>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Original image</a:t>
            </a:r>
          </a:p>
        </p:txBody>
      </p:sp>
      <p:pic>
        <p:nvPicPr>
          <p:cNvPr id="35" name="Picture 10">
            <a:extLst>
              <a:ext uri="{FF2B5EF4-FFF2-40B4-BE49-F238E27FC236}">
                <a16:creationId xmlns:a16="http://schemas.microsoft.com/office/drawing/2014/main" id="{13DCC635-2722-4FD1-B2F0-BB7A65FFB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983" y="3904049"/>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15">
            <a:extLst>
              <a:ext uri="{FF2B5EF4-FFF2-40B4-BE49-F238E27FC236}">
                <a16:creationId xmlns:a16="http://schemas.microsoft.com/office/drawing/2014/main" id="{D80C1FC4-ECC2-46CB-AF2A-906586FC12C7}"/>
              </a:ext>
            </a:extLst>
          </p:cNvPr>
          <p:cNvGrpSpPr>
            <a:grpSpLocks/>
          </p:cNvGrpSpPr>
          <p:nvPr/>
        </p:nvGrpSpPr>
        <p:grpSpPr bwMode="auto">
          <a:xfrm>
            <a:off x="5177245" y="3904049"/>
            <a:ext cx="2447925" cy="2743200"/>
            <a:chOff x="2154" y="2115"/>
            <a:chExt cx="1542" cy="1728"/>
          </a:xfrm>
        </p:grpSpPr>
        <p:pic>
          <p:nvPicPr>
            <p:cNvPr id="37" name="Picture 11">
              <a:extLst>
                <a:ext uri="{FF2B5EF4-FFF2-40B4-BE49-F238E27FC236}">
                  <a16:creationId xmlns:a16="http://schemas.microsoft.com/office/drawing/2014/main" id="{B8E4AD27-64CF-447E-96F6-089256C05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 y="2115"/>
              <a:ext cx="1542"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3">
              <a:extLst>
                <a:ext uri="{FF2B5EF4-FFF2-40B4-BE49-F238E27FC236}">
                  <a16:creationId xmlns:a16="http://schemas.microsoft.com/office/drawing/2014/main" id="{E20AED61-D2DD-4780-AFA7-0B3E64A3028E}"/>
                </a:ext>
              </a:extLst>
            </p:cNvPr>
            <p:cNvSpPr txBox="1">
              <a:spLocks noChangeArrowheads="1"/>
            </p:cNvSpPr>
            <p:nvPr/>
          </p:nvSpPr>
          <p:spPr bwMode="auto">
            <a:xfrm>
              <a:off x="2200" y="3612"/>
              <a:ext cx="1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latin typeface="Tahoma" panose="020B0604030504040204" pitchFamily="34" charset="0"/>
                </a:rPr>
                <a:t>Fourier transform</a:t>
              </a:r>
            </a:p>
          </p:txBody>
        </p:sp>
      </p:grpSp>
      <p:grpSp>
        <p:nvGrpSpPr>
          <p:cNvPr id="39" name="Group 16">
            <a:extLst>
              <a:ext uri="{FF2B5EF4-FFF2-40B4-BE49-F238E27FC236}">
                <a16:creationId xmlns:a16="http://schemas.microsoft.com/office/drawing/2014/main" id="{09712AE5-8131-40F2-88FD-1ACC754E422E}"/>
              </a:ext>
            </a:extLst>
          </p:cNvPr>
          <p:cNvGrpSpPr>
            <a:grpSpLocks/>
          </p:cNvGrpSpPr>
          <p:nvPr/>
        </p:nvGrpSpPr>
        <p:grpSpPr bwMode="auto">
          <a:xfrm>
            <a:off x="7914095" y="3904049"/>
            <a:ext cx="2665413" cy="2743200"/>
            <a:chOff x="3878" y="2115"/>
            <a:chExt cx="1679" cy="1728"/>
          </a:xfrm>
        </p:grpSpPr>
        <p:pic>
          <p:nvPicPr>
            <p:cNvPr id="40" name="Picture 12">
              <a:extLst>
                <a:ext uri="{FF2B5EF4-FFF2-40B4-BE49-F238E27FC236}">
                  <a16:creationId xmlns:a16="http://schemas.microsoft.com/office/drawing/2014/main" id="{1FCF71BD-1F17-4F5B-9DB9-8392449ED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2115"/>
              <a:ext cx="1542"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Box 14">
              <a:extLst>
                <a:ext uri="{FF2B5EF4-FFF2-40B4-BE49-F238E27FC236}">
                  <a16:creationId xmlns:a16="http://schemas.microsoft.com/office/drawing/2014/main" id="{F5D51A0D-A30C-49A6-96C2-1D5B0A726324}"/>
                </a:ext>
              </a:extLst>
            </p:cNvPr>
            <p:cNvSpPr txBox="1">
              <a:spLocks noChangeArrowheads="1"/>
            </p:cNvSpPr>
            <p:nvPr/>
          </p:nvSpPr>
          <p:spPr bwMode="auto">
            <a:xfrm>
              <a:off x="3969" y="3612"/>
              <a:ext cx="1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latin typeface="Tahoma" panose="020B0604030504040204" pitchFamily="34" charset="0"/>
                </a:rPr>
                <a:t>Log transform of FT</a:t>
              </a:r>
            </a:p>
          </p:txBody>
        </p:sp>
      </p:grpSp>
    </p:spTree>
    <p:extLst>
      <p:ext uri="{BB962C8B-B14F-4D97-AF65-F5344CB8AC3E}">
        <p14:creationId xmlns:p14="http://schemas.microsoft.com/office/powerpoint/2010/main" val="264575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578566" y="2168083"/>
            <a:ext cx="8486761" cy="2476319"/>
          </a:xfrm>
          <a:prstGeom prst="rect">
            <a:avLst/>
          </a:prstGeom>
        </p:spPr>
        <p:txBody>
          <a:bodyPr wrap="square">
            <a:spAutoFit/>
          </a:bodyPr>
          <a:lstStyle/>
          <a:p>
            <a:pPr marL="457200" indent="-457200" eaLnBrk="1" hangingPunct="1">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negatives</a:t>
            </a:r>
          </a:p>
          <a:p>
            <a:pPr marL="457200" indent="-457200" eaLnBrk="1" hangingPunct="1">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Log transformations</a:t>
            </a:r>
          </a:p>
          <a:p>
            <a:pPr marL="457200" indent="-457200" eaLnBrk="1" hangingPunct="1">
              <a:spcBef>
                <a:spcPct val="2500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Power-law (Gamma) transformations</a:t>
            </a:r>
          </a:p>
          <a:p>
            <a:pPr marL="457200" indent="-457200" eaLnBrk="1" hangingPunct="1">
              <a:spcBef>
                <a:spcPct val="25000"/>
              </a:spcBef>
              <a:buClr>
                <a:srgbClr val="B0C4DD"/>
              </a:buClr>
              <a:buSzPct val="70000"/>
              <a:buFont typeface="Wingdings" panose="05000000000000000000" pitchFamily="2" charset="2"/>
              <a:buChar char="n"/>
            </a:pPr>
            <a:r>
              <a:rPr lang="en-IE" altLang="zh-CN" sz="3000" dirty="0">
                <a:latin typeface="Times New Roman" panose="02020603050405020304" pitchFamily="18" charset="0"/>
              </a:rPr>
              <a:t>Piecewise Linear Transformation</a:t>
            </a:r>
            <a:endParaRPr lang="en-US" altLang="zh-CN" sz="3000" dirty="0">
              <a:latin typeface="Times New Roman" panose="02020603050405020304" pitchFamily="18" charset="0"/>
            </a:endParaRP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70380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grpSp>
        <p:nvGrpSpPr>
          <p:cNvPr id="17" name="组合 16">
            <a:extLst>
              <a:ext uri="{FF2B5EF4-FFF2-40B4-BE49-F238E27FC236}">
                <a16:creationId xmlns:a16="http://schemas.microsoft.com/office/drawing/2014/main" id="{F55AEA2F-AE50-4506-9005-A612CCBB6CB0}"/>
              </a:ext>
            </a:extLst>
          </p:cNvPr>
          <p:cNvGrpSpPr/>
          <p:nvPr/>
        </p:nvGrpSpPr>
        <p:grpSpPr>
          <a:xfrm>
            <a:off x="7649588" y="2090005"/>
            <a:ext cx="4173326" cy="3784922"/>
            <a:chOff x="6336487" y="562648"/>
            <a:chExt cx="4875288" cy="4414466"/>
          </a:xfrm>
        </p:grpSpPr>
        <p:sp>
          <p:nvSpPr>
            <p:cNvPr id="19" name="文本框 18">
              <a:extLst>
                <a:ext uri="{FF2B5EF4-FFF2-40B4-BE49-F238E27FC236}">
                  <a16:creationId xmlns:a16="http://schemas.microsoft.com/office/drawing/2014/main" id="{7C358557-4D81-42C6-973D-07ABE4E55934}"/>
                </a:ext>
              </a:extLst>
            </p:cNvPr>
            <p:cNvSpPr txBox="1"/>
            <p:nvPr/>
          </p:nvSpPr>
          <p:spPr>
            <a:xfrm>
              <a:off x="10484871" y="4329690"/>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grpSp>
          <p:nvGrpSpPr>
            <p:cNvPr id="20" name="组合 19">
              <a:extLst>
                <a:ext uri="{FF2B5EF4-FFF2-40B4-BE49-F238E27FC236}">
                  <a16:creationId xmlns:a16="http://schemas.microsoft.com/office/drawing/2014/main" id="{66DD1E1D-24A2-4C4F-BA6C-AE55DFBFCAE7}"/>
                </a:ext>
              </a:extLst>
            </p:cNvPr>
            <p:cNvGrpSpPr/>
            <p:nvPr/>
          </p:nvGrpSpPr>
          <p:grpSpPr>
            <a:xfrm>
              <a:off x="6336487" y="562648"/>
              <a:ext cx="4408058" cy="4414466"/>
              <a:chOff x="7305522" y="572630"/>
              <a:chExt cx="4408058" cy="4414466"/>
            </a:xfrm>
          </p:grpSpPr>
          <p:sp>
            <p:nvSpPr>
              <p:cNvPr id="22" name="矩形 21">
                <a:extLst>
                  <a:ext uri="{FF2B5EF4-FFF2-40B4-BE49-F238E27FC236}">
                    <a16:creationId xmlns:a16="http://schemas.microsoft.com/office/drawing/2014/main" id="{8E3C2A52-BEC9-44D9-9B2E-0F608755B439}"/>
                  </a:ext>
                </a:extLst>
              </p:cNvPr>
              <p:cNvSpPr/>
              <p:nvPr/>
            </p:nvSpPr>
            <p:spPr>
              <a:xfrm>
                <a:off x="8148578" y="710430"/>
                <a:ext cx="3553428" cy="3630076"/>
              </a:xfrm>
              <a:prstGeom prst="rect">
                <a:avLst/>
              </a:prstGeom>
              <a:noFill/>
              <a:ln w="28575">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C3F127C-3F48-47EC-AE7B-161B3C26DEA7}"/>
                  </a:ext>
                </a:extLst>
              </p:cNvPr>
              <p:cNvSpPr/>
              <p:nvPr/>
            </p:nvSpPr>
            <p:spPr>
              <a:xfrm>
                <a:off x="8132549" y="706056"/>
                <a:ext cx="3569456" cy="3611301"/>
              </a:xfrm>
              <a:custGeom>
                <a:avLst/>
                <a:gdLst>
                  <a:gd name="connsiteX0" fmla="*/ 3569456 w 3569456"/>
                  <a:gd name="connsiteY0" fmla="*/ 0 h 3611301"/>
                  <a:gd name="connsiteX1" fmla="*/ 2296241 w 3569456"/>
                  <a:gd name="connsiteY1" fmla="*/ 162045 h 3611301"/>
                  <a:gd name="connsiteX2" fmla="*/ 1104048 w 3569456"/>
                  <a:gd name="connsiteY2" fmla="*/ 405114 h 3611301"/>
                  <a:gd name="connsiteX3" fmla="*/ 467441 w 3569456"/>
                  <a:gd name="connsiteY3" fmla="*/ 671331 h 3611301"/>
                  <a:gd name="connsiteX4" fmla="*/ 178074 w 3569456"/>
                  <a:gd name="connsiteY4" fmla="*/ 879676 h 3611301"/>
                  <a:gd name="connsiteX5" fmla="*/ 50752 w 3569456"/>
                  <a:gd name="connsiteY5" fmla="*/ 1192192 h 3611301"/>
                  <a:gd name="connsiteX6" fmla="*/ 4454 w 3569456"/>
                  <a:gd name="connsiteY6" fmla="*/ 1469985 h 3611301"/>
                  <a:gd name="connsiteX7" fmla="*/ 4454 w 3569456"/>
                  <a:gd name="connsiteY7" fmla="*/ 3611301 h 36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456" h="3611301">
                    <a:moveTo>
                      <a:pt x="3569456" y="0"/>
                    </a:moveTo>
                    <a:cubicBezTo>
                      <a:pt x="3138299" y="47263"/>
                      <a:pt x="2707142" y="94526"/>
                      <a:pt x="2296241" y="162045"/>
                    </a:cubicBezTo>
                    <a:cubicBezTo>
                      <a:pt x="1885340" y="229564"/>
                      <a:pt x="1408848" y="320233"/>
                      <a:pt x="1104048" y="405114"/>
                    </a:cubicBezTo>
                    <a:cubicBezTo>
                      <a:pt x="799248" y="489995"/>
                      <a:pt x="621770" y="592237"/>
                      <a:pt x="467441" y="671331"/>
                    </a:cubicBezTo>
                    <a:cubicBezTo>
                      <a:pt x="313112" y="750425"/>
                      <a:pt x="247522" y="792866"/>
                      <a:pt x="178074" y="879676"/>
                    </a:cubicBezTo>
                    <a:cubicBezTo>
                      <a:pt x="108626" y="966486"/>
                      <a:pt x="79689" y="1093807"/>
                      <a:pt x="50752" y="1192192"/>
                    </a:cubicBezTo>
                    <a:cubicBezTo>
                      <a:pt x="21815" y="1290577"/>
                      <a:pt x="12170" y="1066800"/>
                      <a:pt x="4454" y="1469985"/>
                    </a:cubicBezTo>
                    <a:cubicBezTo>
                      <a:pt x="-3262" y="1873170"/>
                      <a:pt x="596" y="2742235"/>
                      <a:pt x="4454" y="3611301"/>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203AEDD4-4A1A-4C6B-853E-93672445E389}"/>
                  </a:ext>
                </a:extLst>
              </p:cNvPr>
              <p:cNvSpPr/>
              <p:nvPr/>
            </p:nvSpPr>
            <p:spPr>
              <a:xfrm>
                <a:off x="8125428" y="717630"/>
                <a:ext cx="3588152" cy="3599727"/>
              </a:xfrm>
              <a:custGeom>
                <a:avLst/>
                <a:gdLst>
                  <a:gd name="connsiteX0" fmla="*/ 3588152 w 3588152"/>
                  <a:gd name="connsiteY0" fmla="*/ 0 h 3599727"/>
                  <a:gd name="connsiteX1" fmla="*/ 2754775 w 3588152"/>
                  <a:gd name="connsiteY1" fmla="*/ 162046 h 3599727"/>
                  <a:gd name="connsiteX2" fmla="*/ 1724628 w 3588152"/>
                  <a:gd name="connsiteY2" fmla="*/ 462988 h 3599727"/>
                  <a:gd name="connsiteX3" fmla="*/ 1088020 w 3588152"/>
                  <a:gd name="connsiteY3" fmla="*/ 752355 h 3599727"/>
                  <a:gd name="connsiteX4" fmla="*/ 682906 w 3588152"/>
                  <a:gd name="connsiteY4" fmla="*/ 1041722 h 3599727"/>
                  <a:gd name="connsiteX5" fmla="*/ 300942 w 3588152"/>
                  <a:gd name="connsiteY5" fmla="*/ 1400537 h 3599727"/>
                  <a:gd name="connsiteX6" fmla="*/ 69448 w 3588152"/>
                  <a:gd name="connsiteY6" fmla="*/ 1886674 h 3599727"/>
                  <a:gd name="connsiteX7" fmla="*/ 11575 w 3588152"/>
                  <a:gd name="connsiteY7" fmla="*/ 2141317 h 3599727"/>
                  <a:gd name="connsiteX8" fmla="*/ 0 w 3588152"/>
                  <a:gd name="connsiteY8" fmla="*/ 3599727 h 359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8152" h="3599727">
                    <a:moveTo>
                      <a:pt x="3588152" y="0"/>
                    </a:moveTo>
                    <a:cubicBezTo>
                      <a:pt x="3326757" y="42440"/>
                      <a:pt x="3065362" y="84881"/>
                      <a:pt x="2754775" y="162046"/>
                    </a:cubicBezTo>
                    <a:cubicBezTo>
                      <a:pt x="2444188" y="239211"/>
                      <a:pt x="2002421" y="364603"/>
                      <a:pt x="1724628" y="462988"/>
                    </a:cubicBezTo>
                    <a:cubicBezTo>
                      <a:pt x="1446835" y="561373"/>
                      <a:pt x="1261640" y="655899"/>
                      <a:pt x="1088020" y="752355"/>
                    </a:cubicBezTo>
                    <a:cubicBezTo>
                      <a:pt x="914400" y="848811"/>
                      <a:pt x="814086" y="933692"/>
                      <a:pt x="682906" y="1041722"/>
                    </a:cubicBezTo>
                    <a:cubicBezTo>
                      <a:pt x="551726" y="1149752"/>
                      <a:pt x="403185" y="1259712"/>
                      <a:pt x="300942" y="1400537"/>
                    </a:cubicBezTo>
                    <a:cubicBezTo>
                      <a:pt x="198699" y="1541362"/>
                      <a:pt x="117676" y="1763211"/>
                      <a:pt x="69448" y="1886674"/>
                    </a:cubicBezTo>
                    <a:cubicBezTo>
                      <a:pt x="21220" y="2010137"/>
                      <a:pt x="23150" y="1855808"/>
                      <a:pt x="11575" y="2141317"/>
                    </a:cubicBezTo>
                    <a:cubicBezTo>
                      <a:pt x="0" y="2426826"/>
                      <a:pt x="0" y="3013276"/>
                      <a:pt x="0" y="3599727"/>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5191A8B9-7954-442F-916D-8D870E0AF8F0}"/>
                  </a:ext>
                </a:extLst>
              </p:cNvPr>
              <p:cNvSpPr/>
              <p:nvPr/>
            </p:nvSpPr>
            <p:spPr>
              <a:xfrm>
                <a:off x="8121410" y="706056"/>
                <a:ext cx="3592170" cy="3599726"/>
              </a:xfrm>
              <a:custGeom>
                <a:avLst/>
                <a:gdLst>
                  <a:gd name="connsiteX0" fmla="*/ 3592170 w 3592170"/>
                  <a:gd name="connsiteY0" fmla="*/ 0 h 3599726"/>
                  <a:gd name="connsiteX1" fmla="*/ 2399977 w 3592170"/>
                  <a:gd name="connsiteY1" fmla="*/ 555585 h 3599726"/>
                  <a:gd name="connsiteX2" fmla="*/ 1508727 w 3592170"/>
                  <a:gd name="connsiteY2" fmla="*/ 1041721 h 3599726"/>
                  <a:gd name="connsiteX3" fmla="*/ 999441 w 3592170"/>
                  <a:gd name="connsiteY3" fmla="*/ 1458410 h 3599726"/>
                  <a:gd name="connsiteX4" fmla="*/ 467005 w 3592170"/>
                  <a:gd name="connsiteY4" fmla="*/ 2037144 h 3599726"/>
                  <a:gd name="connsiteX5" fmla="*/ 177638 w 3592170"/>
                  <a:gd name="connsiteY5" fmla="*/ 2581154 h 3599726"/>
                  <a:gd name="connsiteX6" fmla="*/ 15593 w 3592170"/>
                  <a:gd name="connsiteY6" fmla="*/ 3217762 h 3599726"/>
                  <a:gd name="connsiteX7" fmla="*/ 15593 w 3592170"/>
                  <a:gd name="connsiteY7" fmla="*/ 3599726 h 35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2170" h="3599726">
                    <a:moveTo>
                      <a:pt x="3592170" y="0"/>
                    </a:moveTo>
                    <a:cubicBezTo>
                      <a:pt x="3169693" y="190982"/>
                      <a:pt x="2747217" y="381965"/>
                      <a:pt x="2399977" y="555585"/>
                    </a:cubicBezTo>
                    <a:cubicBezTo>
                      <a:pt x="2052737" y="729205"/>
                      <a:pt x="1742150" y="891250"/>
                      <a:pt x="1508727" y="1041721"/>
                    </a:cubicBezTo>
                    <a:cubicBezTo>
                      <a:pt x="1275304" y="1192192"/>
                      <a:pt x="1173061" y="1292506"/>
                      <a:pt x="999441" y="1458410"/>
                    </a:cubicBezTo>
                    <a:cubicBezTo>
                      <a:pt x="825821" y="1624314"/>
                      <a:pt x="603972" y="1850020"/>
                      <a:pt x="467005" y="2037144"/>
                    </a:cubicBezTo>
                    <a:cubicBezTo>
                      <a:pt x="330038" y="2224268"/>
                      <a:pt x="252873" y="2384385"/>
                      <a:pt x="177638" y="2581154"/>
                    </a:cubicBezTo>
                    <a:cubicBezTo>
                      <a:pt x="102403" y="2777923"/>
                      <a:pt x="42600" y="3048000"/>
                      <a:pt x="15593" y="3217762"/>
                    </a:cubicBezTo>
                    <a:cubicBezTo>
                      <a:pt x="-11415" y="3387524"/>
                      <a:pt x="2089" y="3493625"/>
                      <a:pt x="15593" y="3599726"/>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8E89E736-B218-4739-8FA0-6CD2408B1DA4}"/>
                  </a:ext>
                </a:extLst>
              </p:cNvPr>
              <p:cNvSpPr/>
              <p:nvPr/>
            </p:nvSpPr>
            <p:spPr>
              <a:xfrm>
                <a:off x="8148577" y="706056"/>
                <a:ext cx="3553428" cy="3611301"/>
              </a:xfrm>
              <a:custGeom>
                <a:avLst/>
                <a:gdLst>
                  <a:gd name="connsiteX0" fmla="*/ 3553428 w 3553428"/>
                  <a:gd name="connsiteY0" fmla="*/ 0 h 3611301"/>
                  <a:gd name="connsiteX1" fmla="*/ 2569580 w 3553428"/>
                  <a:gd name="connsiteY1" fmla="*/ 717630 h 3611301"/>
                  <a:gd name="connsiteX2" fmla="*/ 1608881 w 3553428"/>
                  <a:gd name="connsiteY2" fmla="*/ 1493134 h 3611301"/>
                  <a:gd name="connsiteX3" fmla="*/ 868101 w 3553428"/>
                  <a:gd name="connsiteY3" fmla="*/ 2199190 h 3611301"/>
                  <a:gd name="connsiteX4" fmla="*/ 405114 w 3553428"/>
                  <a:gd name="connsiteY4" fmla="*/ 2766349 h 3611301"/>
                  <a:gd name="connsiteX5" fmla="*/ 104172 w 3553428"/>
                  <a:gd name="connsiteY5" fmla="*/ 3229336 h 3611301"/>
                  <a:gd name="connsiteX6" fmla="*/ 0 w 3553428"/>
                  <a:gd name="connsiteY6" fmla="*/ 3611301 h 36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3428" h="3611301">
                    <a:moveTo>
                      <a:pt x="3553428" y="0"/>
                    </a:moveTo>
                    <a:cubicBezTo>
                      <a:pt x="3223549" y="234387"/>
                      <a:pt x="2893671" y="468774"/>
                      <a:pt x="2569580" y="717630"/>
                    </a:cubicBezTo>
                    <a:cubicBezTo>
                      <a:pt x="2245489" y="966486"/>
                      <a:pt x="1892461" y="1246207"/>
                      <a:pt x="1608881" y="1493134"/>
                    </a:cubicBezTo>
                    <a:cubicBezTo>
                      <a:pt x="1325301" y="1740061"/>
                      <a:pt x="1068729" y="1986988"/>
                      <a:pt x="868101" y="2199190"/>
                    </a:cubicBezTo>
                    <a:cubicBezTo>
                      <a:pt x="667473" y="2411392"/>
                      <a:pt x="532435" y="2594658"/>
                      <a:pt x="405114" y="2766349"/>
                    </a:cubicBezTo>
                    <a:cubicBezTo>
                      <a:pt x="277793" y="2938040"/>
                      <a:pt x="171691" y="3088511"/>
                      <a:pt x="104172" y="3229336"/>
                    </a:cubicBezTo>
                    <a:cubicBezTo>
                      <a:pt x="36653" y="3370161"/>
                      <a:pt x="18326" y="3490731"/>
                      <a:pt x="0" y="3611301"/>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24E5C155-FC9B-4B3E-9277-39B269A0751D}"/>
                  </a:ext>
                </a:extLst>
              </p:cNvPr>
              <p:cNvSpPr/>
              <p:nvPr/>
            </p:nvSpPr>
            <p:spPr>
              <a:xfrm>
                <a:off x="8137003" y="706056"/>
                <a:ext cx="3565002" cy="3599726"/>
              </a:xfrm>
              <a:custGeom>
                <a:avLst/>
                <a:gdLst>
                  <a:gd name="connsiteX0" fmla="*/ 3565002 w 3565002"/>
                  <a:gd name="connsiteY0" fmla="*/ 0 h 3599726"/>
                  <a:gd name="connsiteX1" fmla="*/ 2280212 w 3565002"/>
                  <a:gd name="connsiteY1" fmla="*/ 1296364 h 3599726"/>
                  <a:gd name="connsiteX2" fmla="*/ 1018572 w 3565002"/>
                  <a:gd name="connsiteY2" fmla="*/ 2581154 h 3599726"/>
                  <a:gd name="connsiteX3" fmla="*/ 0 w 3565002"/>
                  <a:gd name="connsiteY3" fmla="*/ 3599726 h 3599726"/>
                </a:gdLst>
                <a:ahLst/>
                <a:cxnLst>
                  <a:cxn ang="0">
                    <a:pos x="connsiteX0" y="connsiteY0"/>
                  </a:cxn>
                  <a:cxn ang="0">
                    <a:pos x="connsiteX1" y="connsiteY1"/>
                  </a:cxn>
                  <a:cxn ang="0">
                    <a:pos x="connsiteX2" y="connsiteY2"/>
                  </a:cxn>
                  <a:cxn ang="0">
                    <a:pos x="connsiteX3" y="connsiteY3"/>
                  </a:cxn>
                </a:cxnLst>
                <a:rect l="l" t="t" r="r" b="b"/>
                <a:pathLst>
                  <a:path w="3565002" h="3599726">
                    <a:moveTo>
                      <a:pt x="3565002" y="0"/>
                    </a:moveTo>
                    <a:lnTo>
                      <a:pt x="2280212" y="1296364"/>
                    </a:lnTo>
                    <a:lnTo>
                      <a:pt x="1018572" y="2581154"/>
                    </a:lnTo>
                    <a:cubicBezTo>
                      <a:pt x="638537" y="2965048"/>
                      <a:pt x="319268" y="3282387"/>
                      <a:pt x="0" y="3599726"/>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30827A60-8F7B-4E58-B89B-8B34A9C2A046}"/>
                  </a:ext>
                </a:extLst>
              </p:cNvPr>
              <p:cNvSpPr/>
              <p:nvPr/>
            </p:nvSpPr>
            <p:spPr>
              <a:xfrm>
                <a:off x="8148577" y="717630"/>
                <a:ext cx="3565003" cy="3622876"/>
              </a:xfrm>
              <a:custGeom>
                <a:avLst/>
                <a:gdLst>
                  <a:gd name="connsiteX0" fmla="*/ 3565003 w 3565003"/>
                  <a:gd name="connsiteY0" fmla="*/ 0 h 3622876"/>
                  <a:gd name="connsiteX1" fmla="*/ 3113590 w 3565003"/>
                  <a:gd name="connsiteY1" fmla="*/ 671332 h 3622876"/>
                  <a:gd name="connsiteX2" fmla="*/ 2442258 w 3565003"/>
                  <a:gd name="connsiteY2" fmla="*/ 1585732 h 3622876"/>
                  <a:gd name="connsiteX3" fmla="*/ 1736203 w 3565003"/>
                  <a:gd name="connsiteY3" fmla="*/ 2395960 h 3622876"/>
                  <a:gd name="connsiteX4" fmla="*/ 949124 w 3565003"/>
                  <a:gd name="connsiteY4" fmla="*/ 3090441 h 3622876"/>
                  <a:gd name="connsiteX5" fmla="*/ 474562 w 3565003"/>
                  <a:gd name="connsiteY5" fmla="*/ 3437681 h 3622876"/>
                  <a:gd name="connsiteX6" fmla="*/ 0 w 3565003"/>
                  <a:gd name="connsiteY6" fmla="*/ 3622876 h 36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5003" h="3622876">
                    <a:moveTo>
                      <a:pt x="3565003" y="0"/>
                    </a:moveTo>
                    <a:cubicBezTo>
                      <a:pt x="3432858" y="203521"/>
                      <a:pt x="3300714" y="407043"/>
                      <a:pt x="3113590" y="671332"/>
                    </a:cubicBezTo>
                    <a:cubicBezTo>
                      <a:pt x="2926466" y="935621"/>
                      <a:pt x="2671822" y="1298294"/>
                      <a:pt x="2442258" y="1585732"/>
                    </a:cubicBezTo>
                    <a:cubicBezTo>
                      <a:pt x="2212693" y="1873170"/>
                      <a:pt x="1985059" y="2145175"/>
                      <a:pt x="1736203" y="2395960"/>
                    </a:cubicBezTo>
                    <a:cubicBezTo>
                      <a:pt x="1487347" y="2646745"/>
                      <a:pt x="1159398" y="2916821"/>
                      <a:pt x="949124" y="3090441"/>
                    </a:cubicBezTo>
                    <a:cubicBezTo>
                      <a:pt x="738850" y="3264061"/>
                      <a:pt x="632749" y="3348942"/>
                      <a:pt x="474562" y="3437681"/>
                    </a:cubicBezTo>
                    <a:cubicBezTo>
                      <a:pt x="316375" y="3526420"/>
                      <a:pt x="158187" y="3574648"/>
                      <a:pt x="0" y="3622876"/>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956456CF-82CA-4625-9105-B81C3F71EE58}"/>
                  </a:ext>
                </a:extLst>
              </p:cNvPr>
              <p:cNvSpPr/>
              <p:nvPr/>
            </p:nvSpPr>
            <p:spPr>
              <a:xfrm>
                <a:off x="8137003" y="706056"/>
                <a:ext cx="3565002" cy="3626659"/>
              </a:xfrm>
              <a:custGeom>
                <a:avLst/>
                <a:gdLst>
                  <a:gd name="connsiteX0" fmla="*/ 3565002 w 3565002"/>
                  <a:gd name="connsiteY0" fmla="*/ 0 h 3626659"/>
                  <a:gd name="connsiteX1" fmla="*/ 3090440 w 3565002"/>
                  <a:gd name="connsiteY1" fmla="*/ 1122744 h 3626659"/>
                  <a:gd name="connsiteX2" fmla="*/ 2558005 w 3565002"/>
                  <a:gd name="connsiteY2" fmla="*/ 2141316 h 3626659"/>
                  <a:gd name="connsiteX3" fmla="*/ 2013994 w 3565002"/>
                  <a:gd name="connsiteY3" fmla="*/ 2777924 h 3626659"/>
                  <a:gd name="connsiteX4" fmla="*/ 1551007 w 3565002"/>
                  <a:gd name="connsiteY4" fmla="*/ 3183038 h 3626659"/>
                  <a:gd name="connsiteX5" fmla="*/ 1122744 w 3565002"/>
                  <a:gd name="connsiteY5" fmla="*/ 3414531 h 3626659"/>
                  <a:gd name="connsiteX6" fmla="*/ 729205 w 3565002"/>
                  <a:gd name="connsiteY6" fmla="*/ 3553428 h 3626659"/>
                  <a:gd name="connsiteX7" fmla="*/ 254643 w 3565002"/>
                  <a:gd name="connsiteY7" fmla="*/ 3622876 h 3626659"/>
                  <a:gd name="connsiteX8" fmla="*/ 0 w 3565002"/>
                  <a:gd name="connsiteY8" fmla="*/ 3611301 h 36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5002" h="3626659">
                    <a:moveTo>
                      <a:pt x="3565002" y="0"/>
                    </a:moveTo>
                    <a:cubicBezTo>
                      <a:pt x="3411637" y="382929"/>
                      <a:pt x="3258273" y="765858"/>
                      <a:pt x="3090440" y="1122744"/>
                    </a:cubicBezTo>
                    <a:cubicBezTo>
                      <a:pt x="2922607" y="1479630"/>
                      <a:pt x="2737413" y="1865453"/>
                      <a:pt x="2558005" y="2141316"/>
                    </a:cubicBezTo>
                    <a:cubicBezTo>
                      <a:pt x="2378597" y="2417179"/>
                      <a:pt x="2181827" y="2604304"/>
                      <a:pt x="2013994" y="2777924"/>
                    </a:cubicBezTo>
                    <a:cubicBezTo>
                      <a:pt x="1846161" y="2951544"/>
                      <a:pt x="1699549" y="3076937"/>
                      <a:pt x="1551007" y="3183038"/>
                    </a:cubicBezTo>
                    <a:cubicBezTo>
                      <a:pt x="1402465" y="3289139"/>
                      <a:pt x="1259711" y="3352799"/>
                      <a:pt x="1122744" y="3414531"/>
                    </a:cubicBezTo>
                    <a:cubicBezTo>
                      <a:pt x="985777" y="3476263"/>
                      <a:pt x="873888" y="3518704"/>
                      <a:pt x="729205" y="3553428"/>
                    </a:cubicBezTo>
                    <a:cubicBezTo>
                      <a:pt x="584522" y="3588152"/>
                      <a:pt x="376177" y="3613231"/>
                      <a:pt x="254643" y="3622876"/>
                    </a:cubicBezTo>
                    <a:cubicBezTo>
                      <a:pt x="133109" y="3632522"/>
                      <a:pt x="66554" y="3621911"/>
                      <a:pt x="0" y="3611301"/>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1F5AB69F-EEC5-40B9-89DF-074326FAB406}"/>
                  </a:ext>
                </a:extLst>
              </p:cNvPr>
              <p:cNvSpPr/>
              <p:nvPr/>
            </p:nvSpPr>
            <p:spPr>
              <a:xfrm>
                <a:off x="8137003" y="706056"/>
                <a:ext cx="3565002" cy="3624749"/>
              </a:xfrm>
              <a:custGeom>
                <a:avLst/>
                <a:gdLst>
                  <a:gd name="connsiteX0" fmla="*/ 3565002 w 3565002"/>
                  <a:gd name="connsiteY0" fmla="*/ 0 h 3624749"/>
                  <a:gd name="connsiteX1" fmla="*/ 3414531 w 3565002"/>
                  <a:gd name="connsiteY1" fmla="*/ 763929 h 3624749"/>
                  <a:gd name="connsiteX2" fmla="*/ 3148313 w 3565002"/>
                  <a:gd name="connsiteY2" fmla="*/ 1724628 h 3624749"/>
                  <a:gd name="connsiteX3" fmla="*/ 2905245 w 3565002"/>
                  <a:gd name="connsiteY3" fmla="*/ 2372810 h 3624749"/>
                  <a:gd name="connsiteX4" fmla="*/ 2581154 w 3565002"/>
                  <a:gd name="connsiteY4" fmla="*/ 2916820 h 3624749"/>
                  <a:gd name="connsiteX5" fmla="*/ 2176040 w 3565002"/>
                  <a:gd name="connsiteY5" fmla="*/ 3356658 h 3624749"/>
                  <a:gd name="connsiteX6" fmla="*/ 1585731 w 3565002"/>
                  <a:gd name="connsiteY6" fmla="*/ 3576577 h 3624749"/>
                  <a:gd name="connsiteX7" fmla="*/ 1261640 w 3565002"/>
                  <a:gd name="connsiteY7" fmla="*/ 3622876 h 3624749"/>
                  <a:gd name="connsiteX8" fmla="*/ 0 w 3565002"/>
                  <a:gd name="connsiteY8" fmla="*/ 3611301 h 36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5002" h="3624749">
                    <a:moveTo>
                      <a:pt x="3565002" y="0"/>
                    </a:moveTo>
                    <a:cubicBezTo>
                      <a:pt x="3524490" y="238245"/>
                      <a:pt x="3483979" y="476491"/>
                      <a:pt x="3414531" y="763929"/>
                    </a:cubicBezTo>
                    <a:cubicBezTo>
                      <a:pt x="3345083" y="1051367"/>
                      <a:pt x="3233194" y="1456481"/>
                      <a:pt x="3148313" y="1724628"/>
                    </a:cubicBezTo>
                    <a:cubicBezTo>
                      <a:pt x="3063432" y="1992775"/>
                      <a:pt x="2999772" y="2174111"/>
                      <a:pt x="2905245" y="2372810"/>
                    </a:cubicBezTo>
                    <a:cubicBezTo>
                      <a:pt x="2810718" y="2571509"/>
                      <a:pt x="2702688" y="2752845"/>
                      <a:pt x="2581154" y="2916820"/>
                    </a:cubicBezTo>
                    <a:cubicBezTo>
                      <a:pt x="2459620" y="3080795"/>
                      <a:pt x="2341944" y="3246699"/>
                      <a:pt x="2176040" y="3356658"/>
                    </a:cubicBezTo>
                    <a:cubicBezTo>
                      <a:pt x="2010136" y="3466617"/>
                      <a:pt x="1738131" y="3532207"/>
                      <a:pt x="1585731" y="3576577"/>
                    </a:cubicBezTo>
                    <a:cubicBezTo>
                      <a:pt x="1433331" y="3620947"/>
                      <a:pt x="1525928" y="3617089"/>
                      <a:pt x="1261640" y="3622876"/>
                    </a:cubicBezTo>
                    <a:cubicBezTo>
                      <a:pt x="997352" y="3628663"/>
                      <a:pt x="498676" y="3619982"/>
                      <a:pt x="0" y="3611301"/>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4AEECA4C-27EB-4C50-8E55-6F53D6F1A0DC}"/>
                  </a:ext>
                </a:extLst>
              </p:cNvPr>
              <p:cNvSpPr/>
              <p:nvPr/>
            </p:nvSpPr>
            <p:spPr>
              <a:xfrm>
                <a:off x="8137003" y="706056"/>
                <a:ext cx="3553427" cy="3625103"/>
              </a:xfrm>
              <a:custGeom>
                <a:avLst/>
                <a:gdLst>
                  <a:gd name="connsiteX0" fmla="*/ 3553427 w 3553427"/>
                  <a:gd name="connsiteY0" fmla="*/ 0 h 3625103"/>
                  <a:gd name="connsiteX1" fmla="*/ 3426106 w 3553427"/>
                  <a:gd name="connsiteY1" fmla="*/ 1238491 h 3625103"/>
                  <a:gd name="connsiteX2" fmla="*/ 3171463 w 3553427"/>
                  <a:gd name="connsiteY2" fmla="*/ 2604303 h 3625103"/>
                  <a:gd name="connsiteX3" fmla="*/ 2916820 w 3553427"/>
                  <a:gd name="connsiteY3" fmla="*/ 3194612 h 3625103"/>
                  <a:gd name="connsiteX4" fmla="*/ 2639027 w 3553427"/>
                  <a:gd name="connsiteY4" fmla="*/ 3472405 h 3625103"/>
                  <a:gd name="connsiteX5" fmla="*/ 2199189 w 3553427"/>
                  <a:gd name="connsiteY5" fmla="*/ 3599726 h 3625103"/>
                  <a:gd name="connsiteX6" fmla="*/ 1875098 w 3553427"/>
                  <a:gd name="connsiteY6" fmla="*/ 3622876 h 3625103"/>
                  <a:gd name="connsiteX7" fmla="*/ 0 w 3553427"/>
                  <a:gd name="connsiteY7" fmla="*/ 3622876 h 36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3427" h="3625103">
                    <a:moveTo>
                      <a:pt x="3553427" y="0"/>
                    </a:moveTo>
                    <a:cubicBezTo>
                      <a:pt x="3521597" y="402220"/>
                      <a:pt x="3489767" y="804441"/>
                      <a:pt x="3426106" y="1238491"/>
                    </a:cubicBezTo>
                    <a:cubicBezTo>
                      <a:pt x="3362445" y="1672542"/>
                      <a:pt x="3256344" y="2278283"/>
                      <a:pt x="3171463" y="2604303"/>
                    </a:cubicBezTo>
                    <a:cubicBezTo>
                      <a:pt x="3086582" y="2930323"/>
                      <a:pt x="3005559" y="3049928"/>
                      <a:pt x="2916820" y="3194612"/>
                    </a:cubicBezTo>
                    <a:cubicBezTo>
                      <a:pt x="2828081" y="3339296"/>
                      <a:pt x="2758632" y="3404886"/>
                      <a:pt x="2639027" y="3472405"/>
                    </a:cubicBezTo>
                    <a:cubicBezTo>
                      <a:pt x="2519422" y="3539924"/>
                      <a:pt x="2326510" y="3574648"/>
                      <a:pt x="2199189" y="3599726"/>
                    </a:cubicBezTo>
                    <a:cubicBezTo>
                      <a:pt x="2071868" y="3624804"/>
                      <a:pt x="2241629" y="3619018"/>
                      <a:pt x="1875098" y="3622876"/>
                    </a:cubicBezTo>
                    <a:cubicBezTo>
                      <a:pt x="1508566" y="3626734"/>
                      <a:pt x="754283" y="3624805"/>
                      <a:pt x="0" y="3622876"/>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B8A4E8E0-A4C6-4B91-8961-157BE198323B}"/>
                  </a:ext>
                </a:extLst>
              </p:cNvPr>
              <p:cNvSpPr/>
              <p:nvPr/>
            </p:nvSpPr>
            <p:spPr>
              <a:xfrm>
                <a:off x="8125428" y="706056"/>
                <a:ext cx="3576577" cy="3611301"/>
              </a:xfrm>
              <a:custGeom>
                <a:avLst/>
                <a:gdLst>
                  <a:gd name="connsiteX0" fmla="*/ 0 w 3576577"/>
                  <a:gd name="connsiteY0" fmla="*/ 3611301 h 3611301"/>
                  <a:gd name="connsiteX1" fmla="*/ 11575 w 3576577"/>
                  <a:gd name="connsiteY1" fmla="*/ 2731625 h 3611301"/>
                  <a:gd name="connsiteX2" fmla="*/ 11575 w 3576577"/>
                  <a:gd name="connsiteY2" fmla="*/ 1770926 h 3611301"/>
                  <a:gd name="connsiteX3" fmla="*/ 11575 w 3576577"/>
                  <a:gd name="connsiteY3" fmla="*/ 1134319 h 3611301"/>
                  <a:gd name="connsiteX4" fmla="*/ 11575 w 3576577"/>
                  <a:gd name="connsiteY4" fmla="*/ 671331 h 3611301"/>
                  <a:gd name="connsiteX5" fmla="*/ 138896 w 3576577"/>
                  <a:gd name="connsiteY5" fmla="*/ 439838 h 3611301"/>
                  <a:gd name="connsiteX6" fmla="*/ 601883 w 3576577"/>
                  <a:gd name="connsiteY6" fmla="*/ 266217 h 3611301"/>
                  <a:gd name="connsiteX7" fmla="*/ 1284790 w 3576577"/>
                  <a:gd name="connsiteY7" fmla="*/ 138896 h 3611301"/>
                  <a:gd name="connsiteX8" fmla="*/ 2106592 w 3576577"/>
                  <a:gd name="connsiteY8" fmla="*/ 81022 h 3611301"/>
                  <a:gd name="connsiteX9" fmla="*/ 3576577 w 3576577"/>
                  <a:gd name="connsiteY9" fmla="*/ 0 h 36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6577" h="3611301">
                    <a:moveTo>
                      <a:pt x="0" y="3611301"/>
                    </a:moveTo>
                    <a:cubicBezTo>
                      <a:pt x="4823" y="3324827"/>
                      <a:pt x="9646" y="3038354"/>
                      <a:pt x="11575" y="2731625"/>
                    </a:cubicBezTo>
                    <a:cubicBezTo>
                      <a:pt x="13504" y="2424896"/>
                      <a:pt x="11575" y="1770926"/>
                      <a:pt x="11575" y="1770926"/>
                    </a:cubicBezTo>
                    <a:lnTo>
                      <a:pt x="11575" y="1134319"/>
                    </a:lnTo>
                    <a:cubicBezTo>
                      <a:pt x="11575" y="951053"/>
                      <a:pt x="-9645" y="787078"/>
                      <a:pt x="11575" y="671331"/>
                    </a:cubicBezTo>
                    <a:cubicBezTo>
                      <a:pt x="32795" y="555584"/>
                      <a:pt x="40511" y="507357"/>
                      <a:pt x="138896" y="439838"/>
                    </a:cubicBezTo>
                    <a:cubicBezTo>
                      <a:pt x="237281" y="372319"/>
                      <a:pt x="410901" y="316374"/>
                      <a:pt x="601883" y="266217"/>
                    </a:cubicBezTo>
                    <a:cubicBezTo>
                      <a:pt x="792865" y="216060"/>
                      <a:pt x="1034005" y="169762"/>
                      <a:pt x="1284790" y="138896"/>
                    </a:cubicBezTo>
                    <a:cubicBezTo>
                      <a:pt x="1535575" y="108030"/>
                      <a:pt x="2106592" y="81022"/>
                      <a:pt x="2106592" y="81022"/>
                    </a:cubicBezTo>
                    <a:lnTo>
                      <a:pt x="3576577" y="0"/>
                    </a:ln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2D587909-07AE-4090-99B2-A178442322C7}"/>
                  </a:ext>
                </a:extLst>
              </p:cNvPr>
              <p:cNvSpPr/>
              <p:nvPr/>
            </p:nvSpPr>
            <p:spPr>
              <a:xfrm>
                <a:off x="8137003" y="694481"/>
                <a:ext cx="3576577" cy="3625062"/>
              </a:xfrm>
              <a:custGeom>
                <a:avLst/>
                <a:gdLst>
                  <a:gd name="connsiteX0" fmla="*/ 3576577 w 3576577"/>
                  <a:gd name="connsiteY0" fmla="*/ 0 h 3625062"/>
                  <a:gd name="connsiteX1" fmla="*/ 3483979 w 3576577"/>
                  <a:gd name="connsiteY1" fmla="*/ 1828800 h 3625062"/>
                  <a:gd name="connsiteX2" fmla="*/ 3379807 w 3576577"/>
                  <a:gd name="connsiteY2" fmla="*/ 2835797 h 3625062"/>
                  <a:gd name="connsiteX3" fmla="*/ 3275635 w 3576577"/>
                  <a:gd name="connsiteY3" fmla="*/ 3252486 h 3625062"/>
                  <a:gd name="connsiteX4" fmla="*/ 3171463 w 3576577"/>
                  <a:gd name="connsiteY4" fmla="*/ 3495554 h 3625062"/>
                  <a:gd name="connsiteX5" fmla="*/ 2951544 w 3576577"/>
                  <a:gd name="connsiteY5" fmla="*/ 3611301 h 3625062"/>
                  <a:gd name="connsiteX6" fmla="*/ 2754774 w 3576577"/>
                  <a:gd name="connsiteY6" fmla="*/ 3622876 h 3625062"/>
                  <a:gd name="connsiteX7" fmla="*/ 0 w 3576577"/>
                  <a:gd name="connsiteY7" fmla="*/ 3622876 h 36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6577" h="3625062">
                    <a:moveTo>
                      <a:pt x="3576577" y="0"/>
                    </a:moveTo>
                    <a:cubicBezTo>
                      <a:pt x="3546675" y="678083"/>
                      <a:pt x="3516774" y="1356167"/>
                      <a:pt x="3483979" y="1828800"/>
                    </a:cubicBezTo>
                    <a:cubicBezTo>
                      <a:pt x="3451184" y="2301433"/>
                      <a:pt x="3414531" y="2598516"/>
                      <a:pt x="3379807" y="2835797"/>
                    </a:cubicBezTo>
                    <a:cubicBezTo>
                      <a:pt x="3345083" y="3073078"/>
                      <a:pt x="3310359" y="3142527"/>
                      <a:pt x="3275635" y="3252486"/>
                    </a:cubicBezTo>
                    <a:cubicBezTo>
                      <a:pt x="3240911" y="3362446"/>
                      <a:pt x="3225478" y="3435752"/>
                      <a:pt x="3171463" y="3495554"/>
                    </a:cubicBezTo>
                    <a:cubicBezTo>
                      <a:pt x="3117448" y="3555356"/>
                      <a:pt x="3020992" y="3590081"/>
                      <a:pt x="2951544" y="3611301"/>
                    </a:cubicBezTo>
                    <a:cubicBezTo>
                      <a:pt x="2882096" y="3632521"/>
                      <a:pt x="2754774" y="3622876"/>
                      <a:pt x="2754774" y="3622876"/>
                    </a:cubicBezTo>
                    <a:lnTo>
                      <a:pt x="0" y="3622876"/>
                    </a:ln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71B713C-BD48-43E4-9486-0AA58BA3EC29}"/>
                  </a:ext>
                </a:extLst>
              </p:cNvPr>
              <p:cNvSpPr txBox="1"/>
              <p:nvPr/>
            </p:nvSpPr>
            <p:spPr>
              <a:xfrm>
                <a:off x="8886785" y="4592849"/>
                <a:ext cx="2190744" cy="394247"/>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Input gray level </a:t>
                </a:r>
                <a:r>
                  <a:rPr lang="en-US" altLang="zh-CN" i="1" dirty="0">
                    <a:solidFill>
                      <a:srgbClr val="48A2A0"/>
                    </a:solidFill>
                    <a:latin typeface="Times New Roman" panose="02020603050405020304" pitchFamily="18" charset="0"/>
                    <a:cs typeface="Times New Roman" panose="02020603050405020304" pitchFamily="18" charset="0"/>
                  </a:rPr>
                  <a:t>r</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87001771-AAC9-41B1-850D-35E5998F33FA}"/>
                  </a:ext>
                </a:extLst>
              </p:cNvPr>
              <p:cNvSpPr txBox="1"/>
              <p:nvPr/>
            </p:nvSpPr>
            <p:spPr>
              <a:xfrm rot="16200000">
                <a:off x="6424141" y="2049801"/>
                <a:ext cx="2162212" cy="399449"/>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Output gray level </a:t>
                </a:r>
                <a:r>
                  <a:rPr lang="en-US" altLang="zh-CN" i="1" dirty="0">
                    <a:solidFill>
                      <a:srgbClr val="48A2A0"/>
                    </a:solidFill>
                    <a:latin typeface="Times New Roman" panose="02020603050405020304" pitchFamily="18" charset="0"/>
                    <a:cs typeface="Times New Roman" panose="02020603050405020304" pitchFamily="18" charset="0"/>
                  </a:rPr>
                  <a:t>s</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483292C8-0933-4B40-883D-03439E7C4E54}"/>
                  </a:ext>
                </a:extLst>
              </p:cNvPr>
              <p:cNvSpPr txBox="1"/>
              <p:nvPr/>
            </p:nvSpPr>
            <p:spPr>
              <a:xfrm>
                <a:off x="7812312" y="4285161"/>
                <a:ext cx="519012" cy="394247"/>
              </a:xfrm>
              <a:prstGeom prst="rect">
                <a:avLst/>
              </a:prstGeom>
              <a:noFill/>
            </p:spPr>
            <p:txBody>
              <a:bodyPr wrap="square" rtlCol="0">
                <a:spAutoFit/>
              </a:bodyPr>
              <a:lstStyle/>
              <a:p>
                <a:r>
                  <a:rPr lang="en-US" altLang="zh-CN" dirty="0">
                    <a:solidFill>
                      <a:srgbClr val="6C92C0"/>
                    </a:solidFill>
                    <a:latin typeface="Times New Roman" panose="02020603050405020304" pitchFamily="18" charset="0"/>
                    <a:cs typeface="Times New Roman" panose="02020603050405020304" pitchFamily="18" charset="0"/>
                  </a:rPr>
                  <a:t>0</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8815621B-37D2-4E47-8140-7B64EC9EFB8A}"/>
                  </a:ext>
                </a:extLst>
              </p:cNvPr>
              <p:cNvSpPr txBox="1"/>
              <p:nvPr/>
            </p:nvSpPr>
            <p:spPr>
              <a:xfrm>
                <a:off x="7653620" y="2249525"/>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8B4C9B9A-17BF-4AD1-AD45-41FF6B13BAA1}"/>
                  </a:ext>
                </a:extLst>
              </p:cNvPr>
              <p:cNvSpPr txBox="1"/>
              <p:nvPr/>
            </p:nvSpPr>
            <p:spPr>
              <a:xfrm>
                <a:off x="7567068" y="572630"/>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09E38637-D9C6-4422-9DDD-3E45AE792657}"/>
                  </a:ext>
                </a:extLst>
              </p:cNvPr>
              <p:cNvSpPr txBox="1"/>
              <p:nvPr/>
            </p:nvSpPr>
            <p:spPr>
              <a:xfrm>
                <a:off x="9626614" y="4298802"/>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DDB6A17-08A7-44C9-BF37-A190E639FDA0}"/>
                      </a:ext>
                    </a:extLst>
                  </p:cNvPr>
                  <p:cNvSpPr txBox="1"/>
                  <p:nvPr/>
                </p:nvSpPr>
                <p:spPr>
                  <a:xfrm>
                    <a:off x="8301093" y="847987"/>
                    <a:ext cx="72173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=0.04</m:t>
                          </m:r>
                        </m:oMath>
                      </m:oMathPara>
                    </a14:m>
                    <a:endParaRPr lang="zh-CN" altLang="en-US" sz="1400" dirty="0">
                      <a:solidFill>
                        <a:schemeClr val="bg2">
                          <a:lumMod val="50000"/>
                        </a:schemeClr>
                      </a:solidFill>
                    </a:endParaRPr>
                  </a:p>
                </p:txBody>
              </p:sp>
            </mc:Choice>
            <mc:Fallback xmlns="">
              <p:sp>
                <p:nvSpPr>
                  <p:cNvPr id="294" name="文本框 293">
                    <a:extLst>
                      <a:ext uri="{FF2B5EF4-FFF2-40B4-BE49-F238E27FC236}">
                        <a16:creationId xmlns:a16="http://schemas.microsoft.com/office/drawing/2014/main" id="{2C958F1F-8C9B-4317-80B5-E6EDA0B1DC5E}"/>
                      </a:ext>
                    </a:extLst>
                  </p:cNvPr>
                  <p:cNvSpPr txBox="1">
                    <a:spLocks noRot="1" noChangeAspect="1" noMove="1" noResize="1" noEditPoints="1" noAdjustHandles="1" noChangeArrowheads="1" noChangeShapeType="1" noTextEdit="1"/>
                  </p:cNvSpPr>
                  <p:nvPr/>
                </p:nvSpPr>
                <p:spPr>
                  <a:xfrm>
                    <a:off x="8301093" y="847987"/>
                    <a:ext cx="721736" cy="215444"/>
                  </a:xfrm>
                  <a:prstGeom prst="rect">
                    <a:avLst/>
                  </a:prstGeom>
                  <a:blipFill>
                    <a:blip r:embed="rId5"/>
                    <a:stretch>
                      <a:fillRect l="-9804" r="-15686"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479EFD0-4FD9-4419-8E37-04950470A6F9}"/>
                      </a:ext>
                    </a:extLst>
                  </p:cNvPr>
                  <p:cNvSpPr txBox="1"/>
                  <p:nvPr/>
                </p:nvSpPr>
                <p:spPr>
                  <a:xfrm>
                    <a:off x="8601752" y="1141873"/>
                    <a:ext cx="6223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=0.1</m:t>
                          </m:r>
                        </m:oMath>
                      </m:oMathPara>
                    </a14:m>
                    <a:endParaRPr lang="zh-CN" altLang="en-US" sz="1400" dirty="0">
                      <a:solidFill>
                        <a:schemeClr val="bg2">
                          <a:lumMod val="50000"/>
                        </a:schemeClr>
                      </a:solidFill>
                    </a:endParaRPr>
                  </a:p>
                </p:txBody>
              </p:sp>
            </mc:Choice>
            <mc:Fallback xmlns="">
              <p:sp>
                <p:nvSpPr>
                  <p:cNvPr id="80" name="文本框 79">
                    <a:extLst>
                      <a:ext uri="{FF2B5EF4-FFF2-40B4-BE49-F238E27FC236}">
                        <a16:creationId xmlns:a16="http://schemas.microsoft.com/office/drawing/2014/main" id="{0C75FF24-73DA-4532-9D0C-899DFF319697}"/>
                      </a:ext>
                    </a:extLst>
                  </p:cNvPr>
                  <p:cNvSpPr txBox="1">
                    <a:spLocks noRot="1" noChangeAspect="1" noMove="1" noResize="1" noEditPoints="1" noAdjustHandles="1" noChangeArrowheads="1" noChangeShapeType="1" noTextEdit="1"/>
                  </p:cNvSpPr>
                  <p:nvPr/>
                </p:nvSpPr>
                <p:spPr>
                  <a:xfrm>
                    <a:off x="8601752" y="1141873"/>
                    <a:ext cx="622350" cy="215444"/>
                  </a:xfrm>
                  <a:prstGeom prst="rect">
                    <a:avLst/>
                  </a:prstGeom>
                  <a:blipFill>
                    <a:blip r:embed="rId6"/>
                    <a:stretch>
                      <a:fillRect l="-11364" r="-15909"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637F1B6-4DB4-4AF8-986D-A154574DD500}"/>
                      </a:ext>
                    </a:extLst>
                  </p:cNvPr>
                  <p:cNvSpPr txBox="1"/>
                  <p:nvPr/>
                </p:nvSpPr>
                <p:spPr>
                  <a:xfrm>
                    <a:off x="8881196" y="1417526"/>
                    <a:ext cx="569451" cy="215444"/>
                  </a:xfrm>
                  <a:prstGeom prst="rect">
                    <a:avLst/>
                  </a:prstGeom>
                  <a:noFill/>
                </p:spPr>
                <p:txBody>
                  <a:bodyPr wrap="none" lIns="0" tIns="0" rIns="0" bIns="0" rtlCol="0">
                    <a:spAutoFit/>
                  </a:bodyPr>
                  <a:lstStyle/>
                  <a:p>
                    <a14:m>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=0.</m:t>
                        </m:r>
                      </m:oMath>
                    </a14:m>
                    <a:r>
                      <a:rPr lang="en-US" altLang="zh-CN" sz="1400" dirty="0">
                        <a:solidFill>
                          <a:schemeClr val="bg2">
                            <a:lumMod val="50000"/>
                          </a:schemeClr>
                        </a:solidFill>
                      </a:rPr>
                      <a:t>2</a:t>
                    </a:r>
                    <a:endParaRPr lang="zh-CN" altLang="en-US" sz="1400" dirty="0">
                      <a:solidFill>
                        <a:schemeClr val="bg2">
                          <a:lumMod val="50000"/>
                        </a:schemeClr>
                      </a:solidFill>
                    </a:endParaRPr>
                  </a:p>
                </p:txBody>
              </p:sp>
            </mc:Choice>
            <mc:Fallback xmlns="">
              <p:sp>
                <p:nvSpPr>
                  <p:cNvPr id="81" name="文本框 80">
                    <a:extLst>
                      <a:ext uri="{FF2B5EF4-FFF2-40B4-BE49-F238E27FC236}">
                        <a16:creationId xmlns:a16="http://schemas.microsoft.com/office/drawing/2014/main" id="{853EBC68-DB1C-49D9-A10E-4D2023656612}"/>
                      </a:ext>
                    </a:extLst>
                  </p:cNvPr>
                  <p:cNvSpPr txBox="1">
                    <a:spLocks noRot="1" noChangeAspect="1" noMove="1" noResize="1" noEditPoints="1" noAdjustHandles="1" noChangeArrowheads="1" noChangeShapeType="1" noTextEdit="1"/>
                  </p:cNvSpPr>
                  <p:nvPr/>
                </p:nvSpPr>
                <p:spPr>
                  <a:xfrm>
                    <a:off x="8881196" y="1417526"/>
                    <a:ext cx="569451" cy="215444"/>
                  </a:xfrm>
                  <a:prstGeom prst="rect">
                    <a:avLst/>
                  </a:prstGeom>
                  <a:blipFill>
                    <a:blip r:embed="rId7"/>
                    <a:stretch>
                      <a:fillRect l="-13750" t="-30000" r="-37500" b="-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B51F39D-6427-418D-8EBC-E24E0F3FD540}"/>
                      </a:ext>
                    </a:extLst>
                  </p:cNvPr>
                  <p:cNvSpPr txBox="1"/>
                  <p:nvPr/>
                </p:nvSpPr>
                <p:spPr>
                  <a:xfrm>
                    <a:off x="9205908" y="1764212"/>
                    <a:ext cx="572657" cy="215444"/>
                  </a:xfrm>
                  <a:prstGeom prst="rect">
                    <a:avLst/>
                  </a:prstGeom>
                  <a:noFill/>
                </p:spPr>
                <p:txBody>
                  <a:bodyPr wrap="none" lIns="0" tIns="0" rIns="0" bIns="0" rtlCol="0">
                    <a:spAutoFit/>
                  </a:bodyPr>
                  <a:lstStyle/>
                  <a:p>
                    <a14:m>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=0.</m:t>
                        </m:r>
                      </m:oMath>
                    </a14:m>
                    <a:r>
                      <a:rPr lang="en-US" altLang="zh-CN" sz="1400" dirty="0">
                        <a:solidFill>
                          <a:schemeClr val="bg2">
                            <a:lumMod val="50000"/>
                          </a:schemeClr>
                        </a:solidFill>
                      </a:rPr>
                      <a:t>4</a:t>
                    </a:r>
                    <a:endParaRPr lang="zh-CN" altLang="en-US" sz="1400" dirty="0">
                      <a:solidFill>
                        <a:schemeClr val="bg2">
                          <a:lumMod val="50000"/>
                        </a:schemeClr>
                      </a:solidFill>
                    </a:endParaRPr>
                  </a:p>
                </p:txBody>
              </p:sp>
            </mc:Choice>
            <mc:Fallback xmlns="">
              <p:sp>
                <p:nvSpPr>
                  <p:cNvPr id="82" name="文本框 81">
                    <a:extLst>
                      <a:ext uri="{FF2B5EF4-FFF2-40B4-BE49-F238E27FC236}">
                        <a16:creationId xmlns:a16="http://schemas.microsoft.com/office/drawing/2014/main" id="{3F6CDF62-2FDC-4B6F-939F-7B85F8316534}"/>
                      </a:ext>
                    </a:extLst>
                  </p:cNvPr>
                  <p:cNvSpPr txBox="1">
                    <a:spLocks noRot="1" noChangeAspect="1" noMove="1" noResize="1" noEditPoints="1" noAdjustHandles="1" noChangeArrowheads="1" noChangeShapeType="1" noTextEdit="1"/>
                  </p:cNvSpPr>
                  <p:nvPr/>
                </p:nvSpPr>
                <p:spPr>
                  <a:xfrm>
                    <a:off x="9205908" y="1764212"/>
                    <a:ext cx="572657" cy="215444"/>
                  </a:xfrm>
                  <a:prstGeom prst="rect">
                    <a:avLst/>
                  </a:prstGeom>
                  <a:blipFill>
                    <a:blip r:embed="rId8"/>
                    <a:stretch>
                      <a:fillRect l="-12346" t="-25806" r="-37037" b="-7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D83BD06-309B-4427-913B-E8B1A6A91C03}"/>
                      </a:ext>
                    </a:extLst>
                  </p:cNvPr>
                  <p:cNvSpPr txBox="1"/>
                  <p:nvPr/>
                </p:nvSpPr>
                <p:spPr>
                  <a:xfrm>
                    <a:off x="9864010" y="2194654"/>
                    <a:ext cx="4860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=1</m:t>
                          </m:r>
                        </m:oMath>
                      </m:oMathPara>
                    </a14:m>
                    <a:endParaRPr lang="zh-CN" altLang="en-US" sz="1400" dirty="0">
                      <a:solidFill>
                        <a:schemeClr val="bg2">
                          <a:lumMod val="50000"/>
                        </a:schemeClr>
                      </a:solidFill>
                    </a:endParaRPr>
                  </a:p>
                </p:txBody>
              </p:sp>
            </mc:Choice>
            <mc:Fallback xmlns="">
              <p:sp>
                <p:nvSpPr>
                  <p:cNvPr id="83" name="文本框 82">
                    <a:extLst>
                      <a:ext uri="{FF2B5EF4-FFF2-40B4-BE49-F238E27FC236}">
                        <a16:creationId xmlns:a16="http://schemas.microsoft.com/office/drawing/2014/main" id="{F57D5991-DC56-442C-8B99-B01760B0F1E5}"/>
                      </a:ext>
                    </a:extLst>
                  </p:cNvPr>
                  <p:cNvSpPr txBox="1">
                    <a:spLocks noRot="1" noChangeAspect="1" noMove="1" noResize="1" noEditPoints="1" noAdjustHandles="1" noChangeArrowheads="1" noChangeShapeType="1" noTextEdit="1"/>
                  </p:cNvSpPr>
                  <p:nvPr/>
                </p:nvSpPr>
                <p:spPr>
                  <a:xfrm>
                    <a:off x="9864010" y="2194654"/>
                    <a:ext cx="486095" cy="215444"/>
                  </a:xfrm>
                  <a:prstGeom prst="rect">
                    <a:avLst/>
                  </a:prstGeom>
                  <a:blipFill>
                    <a:blip r:embed="rId9"/>
                    <a:stretch>
                      <a:fillRect l="-16176" r="-17647"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6BD34EF-2F14-49C7-8117-B28132D63E65}"/>
                      </a:ext>
                    </a:extLst>
                  </p:cNvPr>
                  <p:cNvSpPr txBox="1"/>
                  <p:nvPr/>
                </p:nvSpPr>
                <p:spPr>
                  <a:xfrm>
                    <a:off x="10145213" y="2436789"/>
                    <a:ext cx="6223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=1.5</m:t>
                          </m:r>
                        </m:oMath>
                      </m:oMathPara>
                    </a14:m>
                    <a:endParaRPr lang="zh-CN" altLang="en-US" sz="1400" dirty="0">
                      <a:solidFill>
                        <a:schemeClr val="bg2">
                          <a:lumMod val="50000"/>
                        </a:schemeClr>
                      </a:solidFill>
                    </a:endParaRPr>
                  </a:p>
                </p:txBody>
              </p:sp>
            </mc:Choice>
            <mc:Fallback xmlns="">
              <p:sp>
                <p:nvSpPr>
                  <p:cNvPr id="84" name="文本框 83">
                    <a:extLst>
                      <a:ext uri="{FF2B5EF4-FFF2-40B4-BE49-F238E27FC236}">
                        <a16:creationId xmlns:a16="http://schemas.microsoft.com/office/drawing/2014/main" id="{CA2145F0-4B69-4A3F-8B72-AFDC6F3308F0}"/>
                      </a:ext>
                    </a:extLst>
                  </p:cNvPr>
                  <p:cNvSpPr txBox="1">
                    <a:spLocks noRot="1" noChangeAspect="1" noMove="1" noResize="1" noEditPoints="1" noAdjustHandles="1" noChangeArrowheads="1" noChangeShapeType="1" noTextEdit="1"/>
                  </p:cNvSpPr>
                  <p:nvPr/>
                </p:nvSpPr>
                <p:spPr>
                  <a:xfrm>
                    <a:off x="10145213" y="2436789"/>
                    <a:ext cx="622350" cy="215444"/>
                  </a:xfrm>
                  <a:prstGeom prst="rect">
                    <a:avLst/>
                  </a:prstGeom>
                  <a:blipFill>
                    <a:blip r:embed="rId10"/>
                    <a:stretch>
                      <a:fillRect l="-11364" r="-17045"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EB22313-B386-4647-9D33-545DCD747038}"/>
                      </a:ext>
                    </a:extLst>
                  </p:cNvPr>
                  <p:cNvSpPr txBox="1"/>
                  <p:nvPr/>
                </p:nvSpPr>
                <p:spPr>
                  <a:xfrm>
                    <a:off x="10404111" y="2804645"/>
                    <a:ext cx="6223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=2.5</m:t>
                          </m:r>
                        </m:oMath>
                      </m:oMathPara>
                    </a14:m>
                    <a:endParaRPr lang="zh-CN" altLang="en-US" sz="1400" dirty="0">
                      <a:solidFill>
                        <a:schemeClr val="bg2">
                          <a:lumMod val="50000"/>
                        </a:schemeClr>
                      </a:solidFill>
                    </a:endParaRPr>
                  </a:p>
                </p:txBody>
              </p:sp>
            </mc:Choice>
            <mc:Fallback xmlns="">
              <p:sp>
                <p:nvSpPr>
                  <p:cNvPr id="85" name="文本框 84">
                    <a:extLst>
                      <a:ext uri="{FF2B5EF4-FFF2-40B4-BE49-F238E27FC236}">
                        <a16:creationId xmlns:a16="http://schemas.microsoft.com/office/drawing/2014/main" id="{4E6ECF35-006B-4E3A-8162-CC5273773D3E}"/>
                      </a:ext>
                    </a:extLst>
                  </p:cNvPr>
                  <p:cNvSpPr txBox="1">
                    <a:spLocks noRot="1" noChangeAspect="1" noMove="1" noResize="1" noEditPoints="1" noAdjustHandles="1" noChangeArrowheads="1" noChangeShapeType="1" noTextEdit="1"/>
                  </p:cNvSpPr>
                  <p:nvPr/>
                </p:nvSpPr>
                <p:spPr>
                  <a:xfrm>
                    <a:off x="10404111" y="2804645"/>
                    <a:ext cx="622350" cy="215444"/>
                  </a:xfrm>
                  <a:prstGeom prst="rect">
                    <a:avLst/>
                  </a:prstGeom>
                  <a:blipFill>
                    <a:blip r:embed="rId11"/>
                    <a:stretch>
                      <a:fillRect l="-12644" r="-17241"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D76428A-BF3C-4170-91F9-34D77AE5D7F8}"/>
                      </a:ext>
                    </a:extLst>
                  </p:cNvPr>
                  <p:cNvSpPr txBox="1"/>
                  <p:nvPr/>
                </p:nvSpPr>
                <p:spPr>
                  <a:xfrm>
                    <a:off x="10715286" y="3146260"/>
                    <a:ext cx="6223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=5.0</m:t>
                          </m:r>
                        </m:oMath>
                      </m:oMathPara>
                    </a14:m>
                    <a:endParaRPr lang="zh-CN" altLang="en-US" sz="1400" dirty="0">
                      <a:solidFill>
                        <a:schemeClr val="bg2">
                          <a:lumMod val="50000"/>
                        </a:schemeClr>
                      </a:solidFill>
                    </a:endParaRPr>
                  </a:p>
                </p:txBody>
              </p:sp>
            </mc:Choice>
            <mc:Fallback xmlns="">
              <p:sp>
                <p:nvSpPr>
                  <p:cNvPr id="86" name="文本框 85">
                    <a:extLst>
                      <a:ext uri="{FF2B5EF4-FFF2-40B4-BE49-F238E27FC236}">
                        <a16:creationId xmlns:a16="http://schemas.microsoft.com/office/drawing/2014/main" id="{C05FFDA3-BB8C-46A5-9724-B0683A1BA767}"/>
                      </a:ext>
                    </a:extLst>
                  </p:cNvPr>
                  <p:cNvSpPr txBox="1">
                    <a:spLocks noRot="1" noChangeAspect="1" noMove="1" noResize="1" noEditPoints="1" noAdjustHandles="1" noChangeArrowheads="1" noChangeShapeType="1" noTextEdit="1"/>
                  </p:cNvSpPr>
                  <p:nvPr/>
                </p:nvSpPr>
                <p:spPr>
                  <a:xfrm>
                    <a:off x="10715286" y="3146260"/>
                    <a:ext cx="622350" cy="215444"/>
                  </a:xfrm>
                  <a:prstGeom prst="rect">
                    <a:avLst/>
                  </a:prstGeom>
                  <a:blipFill>
                    <a:blip r:embed="rId12"/>
                    <a:stretch>
                      <a:fillRect l="-11364" r="-15909" b="-4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F44E595-A668-4F60-8D8C-D15E7B063CB2}"/>
                      </a:ext>
                    </a:extLst>
                  </p:cNvPr>
                  <p:cNvSpPr txBox="1"/>
                  <p:nvPr/>
                </p:nvSpPr>
                <p:spPr>
                  <a:xfrm>
                    <a:off x="10982844" y="3470681"/>
                    <a:ext cx="58548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=10</m:t>
                          </m:r>
                        </m:oMath>
                      </m:oMathPara>
                    </a14:m>
                    <a:endParaRPr lang="zh-CN" altLang="en-US" sz="1400" dirty="0">
                      <a:solidFill>
                        <a:schemeClr val="bg2">
                          <a:lumMod val="50000"/>
                        </a:schemeClr>
                      </a:solidFill>
                    </a:endParaRPr>
                  </a:p>
                </p:txBody>
              </p:sp>
            </mc:Choice>
            <mc:Fallback xmlns="">
              <p:sp>
                <p:nvSpPr>
                  <p:cNvPr id="87" name="文本框 86">
                    <a:extLst>
                      <a:ext uri="{FF2B5EF4-FFF2-40B4-BE49-F238E27FC236}">
                        <a16:creationId xmlns:a16="http://schemas.microsoft.com/office/drawing/2014/main" id="{8F341818-C6C2-412C-A352-2EFE267FCF05}"/>
                      </a:ext>
                    </a:extLst>
                  </p:cNvPr>
                  <p:cNvSpPr txBox="1">
                    <a:spLocks noRot="1" noChangeAspect="1" noMove="1" noResize="1" noEditPoints="1" noAdjustHandles="1" noChangeArrowheads="1" noChangeShapeType="1" noTextEdit="1"/>
                  </p:cNvSpPr>
                  <p:nvPr/>
                </p:nvSpPr>
                <p:spPr>
                  <a:xfrm>
                    <a:off x="10982844" y="3470681"/>
                    <a:ext cx="585481" cy="215444"/>
                  </a:xfrm>
                  <a:prstGeom prst="rect">
                    <a:avLst/>
                  </a:prstGeom>
                  <a:blipFill>
                    <a:blip r:embed="rId13"/>
                    <a:stretch>
                      <a:fillRect l="-13415" r="-17073" b="-45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9A14412-5664-440B-AB33-C5A5DBCC5238}"/>
                      </a:ext>
                    </a:extLst>
                  </p:cNvPr>
                  <p:cNvSpPr txBox="1"/>
                  <p:nvPr/>
                </p:nvSpPr>
                <p:spPr>
                  <a:xfrm>
                    <a:off x="11102804" y="3838537"/>
                    <a:ext cx="58548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=25</m:t>
                          </m:r>
                        </m:oMath>
                      </m:oMathPara>
                    </a14:m>
                    <a:endParaRPr lang="zh-CN" altLang="en-US" sz="1400" dirty="0">
                      <a:solidFill>
                        <a:schemeClr val="bg2">
                          <a:lumMod val="50000"/>
                        </a:schemeClr>
                      </a:solidFill>
                    </a:endParaRPr>
                  </a:p>
                </p:txBody>
              </p:sp>
            </mc:Choice>
            <mc:Fallback xmlns="">
              <p:sp>
                <p:nvSpPr>
                  <p:cNvPr id="88" name="文本框 87">
                    <a:extLst>
                      <a:ext uri="{FF2B5EF4-FFF2-40B4-BE49-F238E27FC236}">
                        <a16:creationId xmlns:a16="http://schemas.microsoft.com/office/drawing/2014/main" id="{8C5389A1-8036-4FE0-B7D7-F9C989201C0F}"/>
                      </a:ext>
                    </a:extLst>
                  </p:cNvPr>
                  <p:cNvSpPr txBox="1">
                    <a:spLocks noRot="1" noChangeAspect="1" noMove="1" noResize="1" noEditPoints="1" noAdjustHandles="1" noChangeArrowheads="1" noChangeShapeType="1" noTextEdit="1"/>
                  </p:cNvSpPr>
                  <p:nvPr/>
                </p:nvSpPr>
                <p:spPr>
                  <a:xfrm>
                    <a:off x="11102804" y="3838537"/>
                    <a:ext cx="585481" cy="215444"/>
                  </a:xfrm>
                  <a:prstGeom prst="rect">
                    <a:avLst/>
                  </a:prstGeom>
                  <a:blipFill>
                    <a:blip r:embed="rId14"/>
                    <a:stretch>
                      <a:fillRect l="-13415" r="-17073"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27F37882-F228-43F7-B918-2F1CC741DDC5}"/>
                      </a:ext>
                    </a:extLst>
                  </p:cNvPr>
                  <p:cNvSpPr txBox="1"/>
                  <p:nvPr/>
                </p:nvSpPr>
                <p:spPr>
                  <a:xfrm>
                    <a:off x="9605909" y="1984213"/>
                    <a:ext cx="72173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=0.67</m:t>
                          </m:r>
                        </m:oMath>
                      </m:oMathPara>
                    </a14:m>
                    <a:endParaRPr lang="zh-CN" altLang="en-US" sz="1400" dirty="0">
                      <a:solidFill>
                        <a:schemeClr val="bg2">
                          <a:lumMod val="50000"/>
                        </a:schemeClr>
                      </a:solidFill>
                    </a:endParaRPr>
                  </a:p>
                </p:txBody>
              </p:sp>
            </mc:Choice>
            <mc:Fallback xmlns="">
              <p:sp>
                <p:nvSpPr>
                  <p:cNvPr id="89" name="文本框 88">
                    <a:extLst>
                      <a:ext uri="{FF2B5EF4-FFF2-40B4-BE49-F238E27FC236}">
                        <a16:creationId xmlns:a16="http://schemas.microsoft.com/office/drawing/2014/main" id="{64FE7824-ADA6-4877-BFA9-F8A9B1F7B155}"/>
                      </a:ext>
                    </a:extLst>
                  </p:cNvPr>
                  <p:cNvSpPr txBox="1">
                    <a:spLocks noRot="1" noChangeAspect="1" noMove="1" noResize="1" noEditPoints="1" noAdjustHandles="1" noChangeArrowheads="1" noChangeShapeType="1" noTextEdit="1"/>
                  </p:cNvSpPr>
                  <p:nvPr/>
                </p:nvSpPr>
                <p:spPr>
                  <a:xfrm>
                    <a:off x="9605909" y="1984213"/>
                    <a:ext cx="721736" cy="215444"/>
                  </a:xfrm>
                  <a:prstGeom prst="rect">
                    <a:avLst/>
                  </a:prstGeom>
                  <a:blipFill>
                    <a:blip r:embed="rId15"/>
                    <a:stretch>
                      <a:fillRect l="-10891" r="-16832" b="-45161"/>
                    </a:stretch>
                  </a:blipFill>
                </p:spPr>
                <p:txBody>
                  <a:bodyPr/>
                  <a:lstStyle/>
                  <a:p>
                    <a:r>
                      <a:rPr lang="zh-CN" altLang="en-US">
                        <a:noFill/>
                      </a:rPr>
                      <a:t> </a:t>
                    </a:r>
                  </a:p>
                </p:txBody>
              </p:sp>
            </mc:Fallback>
          </mc:AlternateContent>
        </p:grpSp>
      </p:grpSp>
      <p:sp>
        <p:nvSpPr>
          <p:cNvPr id="62" name="矩形 61">
            <a:extLst>
              <a:ext uri="{FF2B5EF4-FFF2-40B4-BE49-F238E27FC236}">
                <a16:creationId xmlns:a16="http://schemas.microsoft.com/office/drawing/2014/main" id="{C651FFF0-D06C-40E5-88FE-4893AA111EB0}"/>
              </a:ext>
            </a:extLst>
          </p:cNvPr>
          <p:cNvSpPr/>
          <p:nvPr/>
        </p:nvSpPr>
        <p:spPr>
          <a:xfrm>
            <a:off x="3843999" y="2360610"/>
            <a:ext cx="1282723" cy="461665"/>
          </a:xfrm>
          <a:prstGeom prst="rect">
            <a:avLst/>
          </a:prstGeom>
        </p:spPr>
        <p:txBody>
          <a:bodyPr wrap="none">
            <a:spAutoFit/>
          </a:bodyPr>
          <a:lstStyle/>
          <a:p>
            <a:r>
              <a:rPr lang="en-IE" altLang="zh-CN" sz="2400" b="1" i="1" dirty="0">
                <a:latin typeface="Times New Roman" panose="02020603050405020304" pitchFamily="18" charset="0"/>
              </a:rPr>
              <a:t>s = c · r </a:t>
            </a:r>
            <a:r>
              <a:rPr lang="el-GR" altLang="zh-CN" sz="2400" b="1" i="1" baseline="30000" dirty="0">
                <a:latin typeface="Times New Roman" panose="02020603050405020304" pitchFamily="18" charset="0"/>
              </a:rPr>
              <a:t>γ</a:t>
            </a:r>
            <a:endParaRPr lang="en-IE" altLang="zh-CN" sz="2400" b="1" i="1" baseline="30000" dirty="0">
              <a:latin typeface="Times New Roman" panose="02020603050405020304" pitchFamily="18" charset="0"/>
              <a:cs typeface="Times New Roman" panose="02020603050405020304" pitchFamily="18" charset="0"/>
            </a:endParaRPr>
          </a:p>
        </p:txBody>
      </p:sp>
      <p:sp>
        <p:nvSpPr>
          <p:cNvPr id="64" name="Rectangle 3">
            <a:extLst>
              <a:ext uri="{FF2B5EF4-FFF2-40B4-BE49-F238E27FC236}">
                <a16:creationId xmlns:a16="http://schemas.microsoft.com/office/drawing/2014/main" id="{08A44217-CBC4-4938-B901-D68D123F56EC}"/>
              </a:ext>
            </a:extLst>
          </p:cNvPr>
          <p:cNvSpPr txBox="1">
            <a:spLocks noChangeArrowheads="1"/>
          </p:cNvSpPr>
          <p:nvPr/>
        </p:nvSpPr>
        <p:spPr>
          <a:xfrm>
            <a:off x="1684979" y="3204016"/>
            <a:ext cx="4798043" cy="26001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ts val="3000"/>
              </a:lnSpc>
              <a:buClr>
                <a:srgbClr val="B0C4DD"/>
              </a:buClr>
            </a:pPr>
            <a:r>
              <a:rPr lang="en-US" altLang="zh-CN" sz="2400" dirty="0">
                <a:latin typeface="Times New Roman" panose="02020603050405020304" pitchFamily="18" charset="0"/>
              </a:rPr>
              <a:t>Map a narrow range of dark input values into a wider range of output values or vice versa</a:t>
            </a:r>
          </a:p>
          <a:p>
            <a:pPr algn="just">
              <a:lnSpc>
                <a:spcPts val="3000"/>
              </a:lnSpc>
              <a:buClr>
                <a:srgbClr val="B0C4DD"/>
              </a:buClr>
            </a:pPr>
            <a:r>
              <a:rPr lang="en-US" altLang="zh-CN" sz="2400" dirty="0">
                <a:latin typeface="Times New Roman" panose="02020603050405020304" pitchFamily="18" charset="0"/>
              </a:rPr>
              <a:t>Varying γ gives a whole family of curves</a:t>
            </a:r>
          </a:p>
        </p:txBody>
      </p:sp>
    </p:spTree>
    <p:extLst>
      <p:ext uri="{BB962C8B-B14F-4D97-AF65-F5344CB8AC3E}">
        <p14:creationId xmlns:p14="http://schemas.microsoft.com/office/powerpoint/2010/main" val="179065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625501" y="3921236"/>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931608" y="3195454"/>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060598" y="3286983"/>
            <a:ext cx="716863"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5017211" y="4277573"/>
            <a:ext cx="2167385" cy="646331"/>
          </a:xfrm>
          <a:prstGeom prst="rect">
            <a:avLst/>
          </a:prstGeom>
          <a:noFill/>
        </p:spPr>
        <p:txBody>
          <a:bodyPr wrap="square" rtlCol="0">
            <a:spAutoFit/>
          </a:bodyPr>
          <a:lstStyle/>
          <a:p>
            <a:pPr algn="ctr"/>
            <a:r>
              <a:rPr lang="en-US" altLang="zh-CN" dirty="0">
                <a:cs typeface="+mn-ea"/>
                <a:sym typeface="+mn-lt"/>
              </a:rPr>
              <a:t>Arithmetic/Logical Operation</a:t>
            </a:r>
          </a:p>
        </p:txBody>
      </p:sp>
      <p:sp>
        <p:nvSpPr>
          <p:cNvPr id="16" name="文本框 15"/>
          <p:cNvSpPr txBox="1"/>
          <p:nvPr/>
        </p:nvSpPr>
        <p:spPr>
          <a:xfrm>
            <a:off x="358435" y="4217578"/>
            <a:ext cx="2167385" cy="646331"/>
          </a:xfrm>
          <a:prstGeom prst="rect">
            <a:avLst/>
          </a:prstGeom>
          <a:noFill/>
        </p:spPr>
        <p:txBody>
          <a:bodyPr wrap="square" rtlCol="0">
            <a:spAutoFit/>
          </a:bodyPr>
          <a:lstStyle/>
          <a:p>
            <a:pPr algn="ctr"/>
            <a:r>
              <a:rPr lang="en-US" altLang="zh-CN" dirty="0">
                <a:cs typeface="+mn-ea"/>
                <a:sym typeface="+mn-lt"/>
              </a:rPr>
              <a:t>Gray Level Transformations</a:t>
            </a:r>
          </a:p>
        </p:txBody>
      </p:sp>
      <p:sp>
        <p:nvSpPr>
          <p:cNvPr id="21" name="文本框 20"/>
          <p:cNvSpPr txBox="1"/>
          <p:nvPr/>
        </p:nvSpPr>
        <p:spPr>
          <a:xfrm>
            <a:off x="2993017" y="4258218"/>
            <a:ext cx="1689551" cy="646331"/>
          </a:xfrm>
          <a:prstGeom prst="rect">
            <a:avLst/>
          </a:prstGeom>
          <a:noFill/>
        </p:spPr>
        <p:txBody>
          <a:bodyPr wrap="square" rtlCol="0">
            <a:spAutoFit/>
          </a:bodyPr>
          <a:lstStyle/>
          <a:p>
            <a:pPr algn="ctr"/>
            <a:r>
              <a:rPr lang="en-US" altLang="zh-CN" dirty="0">
                <a:cs typeface="+mn-ea"/>
                <a:sym typeface="+mn-lt"/>
              </a:rPr>
              <a:t>Histogram Processing</a:t>
            </a:r>
          </a:p>
        </p:txBody>
      </p:sp>
      <p:sp>
        <p:nvSpPr>
          <p:cNvPr id="2" name="MH_Others_1"/>
          <p:cNvSpPr txBox="1"/>
          <p:nvPr>
            <p:custDataLst>
              <p:tags r:id="rId1"/>
            </p:custDataLst>
          </p:nvPr>
        </p:nvSpPr>
        <p:spPr>
          <a:xfrm>
            <a:off x="2820725" y="1409324"/>
            <a:ext cx="6266641" cy="847938"/>
          </a:xfrm>
          <a:prstGeom prst="rect">
            <a:avLst/>
          </a:prstGeom>
          <a:noFill/>
        </p:spPr>
        <p:txBody>
          <a:bodyPr wrap="square" rtlCol="0">
            <a:noAutofit/>
          </a:bodyPr>
          <a:lstStyle/>
          <a:p>
            <a:pPr algn="ctr"/>
            <a:r>
              <a:rPr lang="en-US" altLang="zh-CN" sz="4400" dirty="0">
                <a:solidFill>
                  <a:schemeClr val="tx1">
                    <a:lumMod val="65000"/>
                    <a:lumOff val="35000"/>
                  </a:schemeClr>
                </a:solidFill>
                <a:latin typeface="Cambria Math" panose="02040503050406030204" pitchFamily="18" charset="0"/>
                <a:ea typeface="Cambria Math" panose="02040503050406030204" pitchFamily="18" charset="0"/>
                <a:cs typeface="+mn-ea"/>
                <a:sym typeface="+mn-lt"/>
              </a:rPr>
              <a:t>Images Enhancement</a:t>
            </a:r>
            <a:endParaRPr lang="zh-CN" altLang="en-US" sz="4400" dirty="0">
              <a:solidFill>
                <a:schemeClr val="tx1">
                  <a:lumMod val="65000"/>
                  <a:lumOff val="35000"/>
                </a:schemeClr>
              </a:solidFill>
              <a:latin typeface="Cambria Math" panose="02040503050406030204" pitchFamily="18" charset="0"/>
              <a:cs typeface="+mn-ea"/>
              <a:sym typeface="+mn-lt"/>
            </a:endParaRPr>
          </a:p>
        </p:txBody>
      </p:sp>
      <p:sp>
        <p:nvSpPr>
          <p:cNvPr id="9" name="椭圆 8"/>
          <p:cNvSpPr/>
          <p:nvPr/>
        </p:nvSpPr>
        <p:spPr>
          <a:xfrm>
            <a:off x="3211258" y="3214189"/>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3280986" y="3305718"/>
            <a:ext cx="813044"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3919298" y="3921236"/>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490908" y="3214189"/>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5531813" y="3305718"/>
            <a:ext cx="813044"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6232130" y="3921236"/>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p:cNvGrpSpPr/>
          <p:nvPr/>
        </p:nvGrpSpPr>
        <p:grpSpPr>
          <a:xfrm>
            <a:off x="1870364" y="1833293"/>
            <a:ext cx="8073880" cy="5205"/>
            <a:chOff x="4129088" y="2452245"/>
            <a:chExt cx="3828479" cy="5205"/>
          </a:xfrm>
        </p:grpSpPr>
        <p:cxnSp>
          <p:nvCxnSpPr>
            <p:cNvPr id="27" name="直接连接符 26"/>
            <p:cNvCxnSpPr>
              <a:cxnSpLocks/>
            </p:cNvCxnSpPr>
            <p:nvPr/>
          </p:nvCxnSpPr>
          <p:spPr>
            <a:xfrm flipV="1">
              <a:off x="4129088" y="2457450"/>
              <a:ext cx="426914" cy="0"/>
            </a:xfrm>
            <a:prstGeom prst="line">
              <a:avLst/>
            </a:prstGeom>
            <a:ln w="25400">
              <a:solidFill>
                <a:srgbClr val="6C92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a:stCxn id="2" idx="3"/>
            </p:cNvCxnSpPr>
            <p:nvPr/>
          </p:nvCxnSpPr>
          <p:spPr>
            <a:xfrm>
              <a:off x="7551251" y="2452245"/>
              <a:ext cx="406316" cy="5205"/>
            </a:xfrm>
            <a:prstGeom prst="line">
              <a:avLst/>
            </a:prstGeom>
            <a:ln w="25400">
              <a:solidFill>
                <a:srgbClr val="48A2A0"/>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4816303" y="2186816"/>
            <a:ext cx="2520286" cy="257175"/>
            <a:chOff x="4843463" y="4520714"/>
            <a:chExt cx="2520286" cy="257175"/>
          </a:xfrm>
        </p:grpSpPr>
        <p:sp>
          <p:nvSpPr>
            <p:cNvPr id="30" name="椭圆 29"/>
            <p:cNvSpPr/>
            <p:nvPr/>
          </p:nvSpPr>
          <p:spPr>
            <a:xfrm>
              <a:off x="4843463"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296085"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5748707"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6201329"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6653951"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7106574"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a:extLst>
              <a:ext uri="{FF2B5EF4-FFF2-40B4-BE49-F238E27FC236}">
                <a16:creationId xmlns:a16="http://schemas.microsoft.com/office/drawing/2014/main" id="{6FD84465-3FB1-492D-AA19-0C4286F973F1}"/>
              </a:ext>
            </a:extLst>
          </p:cNvPr>
          <p:cNvSpPr txBox="1"/>
          <p:nvPr/>
        </p:nvSpPr>
        <p:spPr>
          <a:xfrm>
            <a:off x="7398307" y="4297532"/>
            <a:ext cx="1763623" cy="369332"/>
          </a:xfrm>
          <a:prstGeom prst="rect">
            <a:avLst/>
          </a:prstGeom>
          <a:noFill/>
        </p:spPr>
        <p:txBody>
          <a:bodyPr wrap="none" rtlCol="0">
            <a:spAutoFit/>
          </a:bodyPr>
          <a:lstStyle/>
          <a:p>
            <a:pPr algn="ctr"/>
            <a:r>
              <a:rPr lang="en-US" altLang="zh-CN" dirty="0">
                <a:cs typeface="+mn-ea"/>
                <a:sym typeface="+mn-lt"/>
              </a:rPr>
              <a:t>Spatial Filtering</a:t>
            </a:r>
          </a:p>
        </p:txBody>
      </p:sp>
      <p:sp>
        <p:nvSpPr>
          <p:cNvPr id="40" name="椭圆 39">
            <a:extLst>
              <a:ext uri="{FF2B5EF4-FFF2-40B4-BE49-F238E27FC236}">
                <a16:creationId xmlns:a16="http://schemas.microsoft.com/office/drawing/2014/main" id="{75C51141-5236-4A6F-8221-85C709175005}"/>
              </a:ext>
            </a:extLst>
          </p:cNvPr>
          <p:cNvSpPr/>
          <p:nvPr/>
        </p:nvSpPr>
        <p:spPr>
          <a:xfrm>
            <a:off x="7694546" y="3214189"/>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40">
            <a:extLst>
              <a:ext uri="{FF2B5EF4-FFF2-40B4-BE49-F238E27FC236}">
                <a16:creationId xmlns:a16="http://schemas.microsoft.com/office/drawing/2014/main" id="{391A68D0-1D4E-4575-B43E-3274BF4A0207}"/>
              </a:ext>
            </a:extLst>
          </p:cNvPr>
          <p:cNvSpPr txBox="1"/>
          <p:nvPr/>
        </p:nvSpPr>
        <p:spPr>
          <a:xfrm>
            <a:off x="7759465" y="3305718"/>
            <a:ext cx="822661" cy="769441"/>
          </a:xfrm>
          <a:prstGeom prst="rect">
            <a:avLst/>
          </a:prstGeom>
          <a:noFill/>
        </p:spPr>
        <p:txBody>
          <a:bodyPr wrap="none" rtlCol="0">
            <a:spAutoFit/>
          </a:bodyPr>
          <a:lstStyle/>
          <a:p>
            <a:pPr algn="ctr"/>
            <a:r>
              <a:rPr lang="en-US" altLang="zh-CN" sz="4400" b="1" dirty="0">
                <a:solidFill>
                  <a:schemeClr val="bg1"/>
                </a:solidFill>
                <a:cs typeface="+mn-ea"/>
                <a:sym typeface="+mn-lt"/>
              </a:rPr>
              <a:t>04</a:t>
            </a:r>
            <a:endParaRPr lang="zh-CN" altLang="en-US" sz="4400" b="1" dirty="0">
              <a:solidFill>
                <a:schemeClr val="bg1"/>
              </a:solidFill>
              <a:cs typeface="+mn-ea"/>
              <a:sym typeface="+mn-lt"/>
            </a:endParaRPr>
          </a:p>
        </p:txBody>
      </p:sp>
      <p:sp>
        <p:nvSpPr>
          <p:cNvPr id="42" name="椭圆 41">
            <a:extLst>
              <a:ext uri="{FF2B5EF4-FFF2-40B4-BE49-F238E27FC236}">
                <a16:creationId xmlns:a16="http://schemas.microsoft.com/office/drawing/2014/main" id="{52154D1A-574E-4136-AAE3-B5028C309AD1}"/>
              </a:ext>
            </a:extLst>
          </p:cNvPr>
          <p:cNvSpPr/>
          <p:nvPr/>
        </p:nvSpPr>
        <p:spPr>
          <a:xfrm>
            <a:off x="8409852" y="3946320"/>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a:extLst>
              <a:ext uri="{FF2B5EF4-FFF2-40B4-BE49-F238E27FC236}">
                <a16:creationId xmlns:a16="http://schemas.microsoft.com/office/drawing/2014/main" id="{E1CC9D25-06DB-4CF7-B088-B375B985B115}"/>
              </a:ext>
            </a:extLst>
          </p:cNvPr>
          <p:cNvSpPr txBox="1"/>
          <p:nvPr/>
        </p:nvSpPr>
        <p:spPr>
          <a:xfrm>
            <a:off x="9252149" y="4277573"/>
            <a:ext cx="2276702" cy="369332"/>
          </a:xfrm>
          <a:prstGeom prst="rect">
            <a:avLst/>
          </a:prstGeom>
          <a:noFill/>
        </p:spPr>
        <p:txBody>
          <a:bodyPr wrap="square" rtlCol="0">
            <a:spAutoFit/>
          </a:bodyPr>
          <a:lstStyle/>
          <a:p>
            <a:pPr algn="ctr"/>
            <a:r>
              <a:rPr lang="en-US" altLang="zh-CN" dirty="0">
                <a:cs typeface="+mn-ea"/>
                <a:sym typeface="+mn-lt"/>
              </a:rPr>
              <a:t>Frequency Filtering</a:t>
            </a:r>
          </a:p>
        </p:txBody>
      </p:sp>
      <p:sp>
        <p:nvSpPr>
          <p:cNvPr id="44" name="椭圆 43">
            <a:extLst>
              <a:ext uri="{FF2B5EF4-FFF2-40B4-BE49-F238E27FC236}">
                <a16:creationId xmlns:a16="http://schemas.microsoft.com/office/drawing/2014/main" id="{AAD9C5FC-503A-48D9-A352-9CCD2FFD94B0}"/>
              </a:ext>
            </a:extLst>
          </p:cNvPr>
          <p:cNvSpPr/>
          <p:nvPr/>
        </p:nvSpPr>
        <p:spPr>
          <a:xfrm>
            <a:off x="9725846" y="3214189"/>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文本框 44">
            <a:extLst>
              <a:ext uri="{FF2B5EF4-FFF2-40B4-BE49-F238E27FC236}">
                <a16:creationId xmlns:a16="http://schemas.microsoft.com/office/drawing/2014/main" id="{A624DF39-574F-4CC0-9298-C4CA371B7304}"/>
              </a:ext>
            </a:extLst>
          </p:cNvPr>
          <p:cNvSpPr txBox="1"/>
          <p:nvPr/>
        </p:nvSpPr>
        <p:spPr>
          <a:xfrm>
            <a:off x="9766751" y="3305718"/>
            <a:ext cx="813043" cy="769441"/>
          </a:xfrm>
          <a:prstGeom prst="rect">
            <a:avLst/>
          </a:prstGeom>
          <a:noFill/>
        </p:spPr>
        <p:txBody>
          <a:bodyPr wrap="none" rtlCol="0">
            <a:spAutoFit/>
          </a:bodyPr>
          <a:lstStyle/>
          <a:p>
            <a:pPr algn="ctr"/>
            <a:r>
              <a:rPr lang="en-US" altLang="zh-CN" sz="4400" b="1" dirty="0">
                <a:solidFill>
                  <a:schemeClr val="bg1"/>
                </a:solidFill>
                <a:cs typeface="+mn-ea"/>
                <a:sym typeface="+mn-lt"/>
              </a:rPr>
              <a:t>05</a:t>
            </a:r>
            <a:endParaRPr lang="zh-CN" altLang="en-US" sz="4400" b="1" dirty="0">
              <a:solidFill>
                <a:schemeClr val="bg1"/>
              </a:solidFill>
              <a:cs typeface="+mn-ea"/>
              <a:sym typeface="+mn-lt"/>
            </a:endParaRPr>
          </a:p>
        </p:txBody>
      </p:sp>
      <p:sp>
        <p:nvSpPr>
          <p:cNvPr id="46" name="椭圆 45">
            <a:extLst>
              <a:ext uri="{FF2B5EF4-FFF2-40B4-BE49-F238E27FC236}">
                <a16:creationId xmlns:a16="http://schemas.microsoft.com/office/drawing/2014/main" id="{0815F3CD-0483-47D1-968F-34C12C4D7A44}"/>
              </a:ext>
            </a:extLst>
          </p:cNvPr>
          <p:cNvSpPr/>
          <p:nvPr/>
        </p:nvSpPr>
        <p:spPr>
          <a:xfrm>
            <a:off x="10467068" y="3921236"/>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3213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pic>
        <p:nvPicPr>
          <p:cNvPr id="15" name="图片 15">
            <a:extLst>
              <a:ext uri="{FF2B5EF4-FFF2-40B4-BE49-F238E27FC236}">
                <a16:creationId xmlns:a16="http://schemas.microsoft.com/office/drawing/2014/main" id="{7080796A-D5B0-4737-9F2E-7A11F8321F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2092" y="2045241"/>
            <a:ext cx="246221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7">
            <a:extLst>
              <a:ext uri="{FF2B5EF4-FFF2-40B4-BE49-F238E27FC236}">
                <a16:creationId xmlns:a16="http://schemas.microsoft.com/office/drawing/2014/main" id="{4C4A5D04-7173-4229-845C-64EC363562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9292" y="2035716"/>
            <a:ext cx="245586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9">
            <a:extLst>
              <a:ext uri="{FF2B5EF4-FFF2-40B4-BE49-F238E27FC236}">
                <a16:creationId xmlns:a16="http://schemas.microsoft.com/office/drawing/2014/main" id="{068F7E2E-B5CD-4752-8203-05FCE7DDB2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7580" y="2035716"/>
            <a:ext cx="244792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21">
            <a:extLst>
              <a:ext uri="{FF2B5EF4-FFF2-40B4-BE49-F238E27FC236}">
                <a16:creationId xmlns:a16="http://schemas.microsoft.com/office/drawing/2014/main" id="{FA067199-6037-4832-BA8E-D1E84099A1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8130" y="4412204"/>
            <a:ext cx="2474912"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3">
            <a:extLst>
              <a:ext uri="{FF2B5EF4-FFF2-40B4-BE49-F238E27FC236}">
                <a16:creationId xmlns:a16="http://schemas.microsoft.com/office/drawing/2014/main" id="{2CDA7606-BEEC-44B6-9334-CA1BE09D5B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9292" y="4410616"/>
            <a:ext cx="2462213"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5">
            <a:extLst>
              <a:ext uri="{FF2B5EF4-FFF2-40B4-BE49-F238E27FC236}">
                <a16:creationId xmlns:a16="http://schemas.microsoft.com/office/drawing/2014/main" id="{AC8C6D9F-9E77-42AD-883E-1D1A45BF58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37580" y="4410616"/>
            <a:ext cx="245427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DDFE22A4-74E3-4D53-BF98-360EAE8377F8}"/>
              </a:ext>
            </a:extLst>
          </p:cNvPr>
          <p:cNvSpPr/>
          <p:nvPr/>
        </p:nvSpPr>
        <p:spPr>
          <a:xfrm>
            <a:off x="7485192" y="3834354"/>
            <a:ext cx="1990725" cy="295275"/>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0.4</a:t>
            </a:r>
          </a:p>
        </p:txBody>
      </p:sp>
      <p:sp>
        <p:nvSpPr>
          <p:cNvPr id="24" name="矩形 23">
            <a:extLst>
              <a:ext uri="{FF2B5EF4-FFF2-40B4-BE49-F238E27FC236}">
                <a16:creationId xmlns:a16="http://schemas.microsoft.com/office/drawing/2014/main" id="{AB8970C6-E586-4887-B733-D6C6F906EA56}"/>
              </a:ext>
            </a:extLst>
          </p:cNvPr>
          <p:cNvSpPr/>
          <p:nvPr/>
        </p:nvSpPr>
        <p:spPr>
          <a:xfrm>
            <a:off x="4667380" y="6215604"/>
            <a:ext cx="1990725" cy="295275"/>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0.5</a:t>
            </a:r>
          </a:p>
        </p:txBody>
      </p:sp>
      <p:sp>
        <p:nvSpPr>
          <p:cNvPr id="25" name="矩形 24">
            <a:extLst>
              <a:ext uri="{FF2B5EF4-FFF2-40B4-BE49-F238E27FC236}">
                <a16:creationId xmlns:a16="http://schemas.microsoft.com/office/drawing/2014/main" id="{87F1EFC8-14DF-40E7-88D0-2CCCC5633F24}"/>
              </a:ext>
            </a:extLst>
          </p:cNvPr>
          <p:cNvSpPr/>
          <p:nvPr/>
        </p:nvSpPr>
        <p:spPr>
          <a:xfrm>
            <a:off x="1660655" y="3832766"/>
            <a:ext cx="1990725" cy="295275"/>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cs typeface="+mn-ea"/>
                <a:sym typeface="+mn-lt"/>
              </a:rPr>
              <a:t>原始图像</a:t>
            </a:r>
            <a:endParaRPr lang="en-US" altLang="zh-CN" dirty="0">
              <a:cs typeface="+mn-ea"/>
              <a:sym typeface="+mn-lt"/>
            </a:endParaRPr>
          </a:p>
        </p:txBody>
      </p:sp>
      <p:sp>
        <p:nvSpPr>
          <p:cNvPr id="26" name="矩形 25">
            <a:extLst>
              <a:ext uri="{FF2B5EF4-FFF2-40B4-BE49-F238E27FC236}">
                <a16:creationId xmlns:a16="http://schemas.microsoft.com/office/drawing/2014/main" id="{FA2F5B16-D507-489F-AAB0-2FD1440C2DB6}"/>
              </a:ext>
            </a:extLst>
          </p:cNvPr>
          <p:cNvSpPr/>
          <p:nvPr/>
        </p:nvSpPr>
        <p:spPr>
          <a:xfrm>
            <a:off x="1711455" y="6225129"/>
            <a:ext cx="1990725" cy="295275"/>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0.3</a:t>
            </a:r>
          </a:p>
        </p:txBody>
      </p:sp>
      <p:sp>
        <p:nvSpPr>
          <p:cNvPr id="27" name="矩形 26">
            <a:extLst>
              <a:ext uri="{FF2B5EF4-FFF2-40B4-BE49-F238E27FC236}">
                <a16:creationId xmlns:a16="http://schemas.microsoft.com/office/drawing/2014/main" id="{A1FD9E23-3F67-4DE5-A6FF-AFAC94C23612}"/>
              </a:ext>
            </a:extLst>
          </p:cNvPr>
          <p:cNvSpPr/>
          <p:nvPr/>
        </p:nvSpPr>
        <p:spPr>
          <a:xfrm>
            <a:off x="7485192" y="6215603"/>
            <a:ext cx="1990725" cy="295275"/>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0.2</a:t>
            </a:r>
          </a:p>
        </p:txBody>
      </p:sp>
      <p:sp>
        <p:nvSpPr>
          <p:cNvPr id="28" name="矩形 27">
            <a:extLst>
              <a:ext uri="{FF2B5EF4-FFF2-40B4-BE49-F238E27FC236}">
                <a16:creationId xmlns:a16="http://schemas.microsoft.com/office/drawing/2014/main" id="{659E7721-7CED-45F2-9B31-8AADDA77D477}"/>
              </a:ext>
            </a:extLst>
          </p:cNvPr>
          <p:cNvSpPr/>
          <p:nvPr/>
        </p:nvSpPr>
        <p:spPr>
          <a:xfrm>
            <a:off x="4586417" y="3858166"/>
            <a:ext cx="1989138" cy="296863"/>
          </a:xfrm>
          <a:prstGeom prst="rect">
            <a:avLst/>
          </a:prstGeom>
          <a:solidFill>
            <a:srgbClr val="A4D6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0.6</a:t>
            </a:r>
          </a:p>
        </p:txBody>
      </p:sp>
    </p:spTree>
    <p:extLst>
      <p:ext uri="{BB962C8B-B14F-4D97-AF65-F5344CB8AC3E}">
        <p14:creationId xmlns:p14="http://schemas.microsoft.com/office/powerpoint/2010/main" val="1722256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pic>
        <p:nvPicPr>
          <p:cNvPr id="7" name="图片 6">
            <a:extLst>
              <a:ext uri="{FF2B5EF4-FFF2-40B4-BE49-F238E27FC236}">
                <a16:creationId xmlns:a16="http://schemas.microsoft.com/office/drawing/2014/main" id="{9D7DCDC6-0123-4293-8CD8-CD86074DE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114" y="2286033"/>
            <a:ext cx="3714676" cy="3729000"/>
          </a:xfrm>
          <a:prstGeom prst="rect">
            <a:avLst/>
          </a:prstGeom>
        </p:spPr>
      </p:pic>
      <p:pic>
        <p:nvPicPr>
          <p:cNvPr id="8" name="图片 7">
            <a:extLst>
              <a:ext uri="{FF2B5EF4-FFF2-40B4-BE49-F238E27FC236}">
                <a16:creationId xmlns:a16="http://schemas.microsoft.com/office/drawing/2014/main" id="{61177E0B-E1BE-4560-A76B-A96E2D462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23" y="2244211"/>
            <a:ext cx="3733763" cy="3729000"/>
          </a:xfrm>
          <a:prstGeom prst="rect">
            <a:avLst/>
          </a:prstGeom>
        </p:spPr>
      </p:pic>
      <p:pic>
        <p:nvPicPr>
          <p:cNvPr id="9" name="图片 8">
            <a:extLst>
              <a:ext uri="{FF2B5EF4-FFF2-40B4-BE49-F238E27FC236}">
                <a16:creationId xmlns:a16="http://schemas.microsoft.com/office/drawing/2014/main" id="{8CE6141D-40EA-4ADD-B7D5-EE6E710DCA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5442" y="2262063"/>
            <a:ext cx="3721116" cy="3729000"/>
          </a:xfrm>
          <a:prstGeom prst="rect">
            <a:avLst/>
          </a:prstGeom>
        </p:spPr>
      </p:pic>
      <p:sp>
        <p:nvSpPr>
          <p:cNvPr id="10" name="矩形 9">
            <a:extLst>
              <a:ext uri="{FF2B5EF4-FFF2-40B4-BE49-F238E27FC236}">
                <a16:creationId xmlns:a16="http://schemas.microsoft.com/office/drawing/2014/main" id="{70E3E8D1-EED7-40FF-A524-279307A62FA7}"/>
              </a:ext>
            </a:extLst>
          </p:cNvPr>
          <p:cNvSpPr/>
          <p:nvPr/>
        </p:nvSpPr>
        <p:spPr>
          <a:xfrm>
            <a:off x="4756727" y="6153778"/>
            <a:ext cx="2790587"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Original  Image</a:t>
            </a:r>
          </a:p>
        </p:txBody>
      </p:sp>
      <p:sp>
        <p:nvSpPr>
          <p:cNvPr id="11" name="矩形 10">
            <a:extLst>
              <a:ext uri="{FF2B5EF4-FFF2-40B4-BE49-F238E27FC236}">
                <a16:creationId xmlns:a16="http://schemas.microsoft.com/office/drawing/2014/main" id="{2A1BDB71-DEFF-49D3-90CB-AC1FCC3744A0}"/>
              </a:ext>
            </a:extLst>
          </p:cNvPr>
          <p:cNvSpPr/>
          <p:nvPr/>
        </p:nvSpPr>
        <p:spPr>
          <a:xfrm>
            <a:off x="788638" y="6152921"/>
            <a:ext cx="2790586"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0.3</a:t>
            </a:r>
          </a:p>
        </p:txBody>
      </p:sp>
      <p:sp>
        <p:nvSpPr>
          <p:cNvPr id="12" name="矩形 11">
            <a:extLst>
              <a:ext uri="{FF2B5EF4-FFF2-40B4-BE49-F238E27FC236}">
                <a16:creationId xmlns:a16="http://schemas.microsoft.com/office/drawing/2014/main" id="{F7958545-16C0-48E4-A4C5-5DF3E68563DC}"/>
              </a:ext>
            </a:extLst>
          </p:cNvPr>
          <p:cNvSpPr/>
          <p:nvPr/>
        </p:nvSpPr>
        <p:spPr>
          <a:xfrm>
            <a:off x="8527273" y="6162862"/>
            <a:ext cx="2790586"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1.6</a:t>
            </a:r>
          </a:p>
        </p:txBody>
      </p:sp>
    </p:spTree>
    <p:extLst>
      <p:ext uri="{BB962C8B-B14F-4D97-AF65-F5344CB8AC3E}">
        <p14:creationId xmlns:p14="http://schemas.microsoft.com/office/powerpoint/2010/main" val="117821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pic>
        <p:nvPicPr>
          <p:cNvPr id="13" name="图片 12">
            <a:extLst>
              <a:ext uri="{FF2B5EF4-FFF2-40B4-BE49-F238E27FC236}">
                <a16:creationId xmlns:a16="http://schemas.microsoft.com/office/drawing/2014/main" id="{441CD035-0F5F-468D-9D3A-0CC0D383E6D5}"/>
              </a:ext>
            </a:extLst>
          </p:cNvPr>
          <p:cNvPicPr>
            <a:picLocks noChangeAspect="1"/>
          </p:cNvPicPr>
          <p:nvPr/>
        </p:nvPicPr>
        <p:blipFill rotWithShape="1">
          <a:blip r:embed="rId2">
            <a:extLst>
              <a:ext uri="{28A0092B-C50C-407E-A947-70E740481C1C}">
                <a14:useLocalDpi xmlns:a14="http://schemas.microsoft.com/office/drawing/2010/main" val="0"/>
              </a:ext>
            </a:extLst>
          </a:blip>
          <a:srcRect t="24488" b="5939"/>
          <a:stretch/>
        </p:blipFill>
        <p:spPr>
          <a:xfrm>
            <a:off x="8284004" y="184474"/>
            <a:ext cx="3018057" cy="3043646"/>
          </a:xfrm>
          <a:prstGeom prst="rect">
            <a:avLst/>
          </a:prstGeom>
        </p:spPr>
      </p:pic>
      <p:grpSp>
        <p:nvGrpSpPr>
          <p:cNvPr id="15" name="组合 14">
            <a:extLst>
              <a:ext uri="{FF2B5EF4-FFF2-40B4-BE49-F238E27FC236}">
                <a16:creationId xmlns:a16="http://schemas.microsoft.com/office/drawing/2014/main" id="{66CBD8C9-8A68-4360-B49B-7341BB319BE6}"/>
              </a:ext>
            </a:extLst>
          </p:cNvPr>
          <p:cNvGrpSpPr/>
          <p:nvPr/>
        </p:nvGrpSpPr>
        <p:grpSpPr>
          <a:xfrm>
            <a:off x="854094" y="3360938"/>
            <a:ext cx="3140512" cy="3052926"/>
            <a:chOff x="854094" y="3360938"/>
            <a:chExt cx="3140512" cy="3052926"/>
          </a:xfrm>
        </p:grpSpPr>
        <p:pic>
          <p:nvPicPr>
            <p:cNvPr id="16" name="图片 15">
              <a:extLst>
                <a:ext uri="{FF2B5EF4-FFF2-40B4-BE49-F238E27FC236}">
                  <a16:creationId xmlns:a16="http://schemas.microsoft.com/office/drawing/2014/main" id="{1320DB1F-77F8-40CF-91A4-0781C9021E7F}"/>
                </a:ext>
              </a:extLst>
            </p:cNvPr>
            <p:cNvPicPr>
              <a:picLocks noChangeAspect="1"/>
            </p:cNvPicPr>
            <p:nvPr/>
          </p:nvPicPr>
          <p:blipFill rotWithShape="1">
            <a:blip r:embed="rId3">
              <a:extLst>
                <a:ext uri="{28A0092B-C50C-407E-A947-70E740481C1C}">
                  <a14:useLocalDpi xmlns:a14="http://schemas.microsoft.com/office/drawing/2010/main" val="0"/>
                </a:ext>
              </a:extLst>
            </a:blip>
            <a:srcRect t="24065" b="6151"/>
            <a:stretch/>
          </p:blipFill>
          <p:spPr>
            <a:xfrm>
              <a:off x="976548" y="3360938"/>
              <a:ext cx="3018058" cy="3052926"/>
            </a:xfrm>
            <a:prstGeom prst="rect">
              <a:avLst/>
            </a:prstGeom>
          </p:spPr>
        </p:pic>
        <p:sp>
          <p:nvSpPr>
            <p:cNvPr id="17" name="矩形 16">
              <a:extLst>
                <a:ext uri="{FF2B5EF4-FFF2-40B4-BE49-F238E27FC236}">
                  <a16:creationId xmlns:a16="http://schemas.microsoft.com/office/drawing/2014/main" id="{AD895EB0-F51C-4FBB-951A-4AA349355363}"/>
                </a:ext>
              </a:extLst>
            </p:cNvPr>
            <p:cNvSpPr/>
            <p:nvPr/>
          </p:nvSpPr>
          <p:spPr>
            <a:xfrm>
              <a:off x="854094" y="5879517"/>
              <a:ext cx="1962609" cy="39224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3</a:t>
              </a:r>
            </a:p>
          </p:txBody>
        </p:sp>
      </p:grpSp>
      <p:grpSp>
        <p:nvGrpSpPr>
          <p:cNvPr id="19" name="组合 18">
            <a:extLst>
              <a:ext uri="{FF2B5EF4-FFF2-40B4-BE49-F238E27FC236}">
                <a16:creationId xmlns:a16="http://schemas.microsoft.com/office/drawing/2014/main" id="{98522F48-EB3B-412D-A170-EB2DB7885CED}"/>
              </a:ext>
            </a:extLst>
          </p:cNvPr>
          <p:cNvGrpSpPr/>
          <p:nvPr/>
        </p:nvGrpSpPr>
        <p:grpSpPr>
          <a:xfrm>
            <a:off x="4572774" y="3387061"/>
            <a:ext cx="3151500" cy="3052926"/>
            <a:chOff x="4572774" y="3387061"/>
            <a:chExt cx="3151500" cy="3052926"/>
          </a:xfrm>
        </p:grpSpPr>
        <p:pic>
          <p:nvPicPr>
            <p:cNvPr id="20" name="图片 19">
              <a:extLst>
                <a:ext uri="{FF2B5EF4-FFF2-40B4-BE49-F238E27FC236}">
                  <a16:creationId xmlns:a16="http://schemas.microsoft.com/office/drawing/2014/main" id="{2598A498-91CA-49B6-B768-17460CF9C9C7}"/>
                </a:ext>
              </a:extLst>
            </p:cNvPr>
            <p:cNvPicPr>
              <a:picLocks noChangeAspect="1"/>
            </p:cNvPicPr>
            <p:nvPr/>
          </p:nvPicPr>
          <p:blipFill rotWithShape="1">
            <a:blip r:embed="rId4">
              <a:extLst>
                <a:ext uri="{28A0092B-C50C-407E-A947-70E740481C1C}">
                  <a14:useLocalDpi xmlns:a14="http://schemas.microsoft.com/office/drawing/2010/main" val="0"/>
                </a:ext>
              </a:extLst>
            </a:blip>
            <a:srcRect t="24065" b="6151"/>
            <a:stretch/>
          </p:blipFill>
          <p:spPr>
            <a:xfrm>
              <a:off x="4706216" y="3387061"/>
              <a:ext cx="3018058" cy="3052926"/>
            </a:xfrm>
            <a:prstGeom prst="rect">
              <a:avLst/>
            </a:prstGeom>
          </p:spPr>
        </p:pic>
        <p:sp>
          <p:nvSpPr>
            <p:cNvPr id="22" name="矩形 21">
              <a:extLst>
                <a:ext uri="{FF2B5EF4-FFF2-40B4-BE49-F238E27FC236}">
                  <a16:creationId xmlns:a16="http://schemas.microsoft.com/office/drawing/2014/main" id="{D053D518-22E8-4FF4-91C0-2B7E75076705}"/>
                </a:ext>
              </a:extLst>
            </p:cNvPr>
            <p:cNvSpPr/>
            <p:nvPr/>
          </p:nvSpPr>
          <p:spPr>
            <a:xfrm>
              <a:off x="4572774" y="5892580"/>
              <a:ext cx="1962610" cy="39224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1</a:t>
              </a:r>
            </a:p>
          </p:txBody>
        </p:sp>
      </p:grpSp>
      <p:sp>
        <p:nvSpPr>
          <p:cNvPr id="23" name="矩形 22">
            <a:extLst>
              <a:ext uri="{FF2B5EF4-FFF2-40B4-BE49-F238E27FC236}">
                <a16:creationId xmlns:a16="http://schemas.microsoft.com/office/drawing/2014/main" id="{183FDB24-3B6D-4672-9D7E-15166C7A8C61}"/>
              </a:ext>
            </a:extLst>
          </p:cNvPr>
          <p:cNvSpPr/>
          <p:nvPr/>
        </p:nvSpPr>
        <p:spPr>
          <a:xfrm>
            <a:off x="8095791" y="2692179"/>
            <a:ext cx="1962610" cy="39224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Original Image</a:t>
            </a:r>
          </a:p>
        </p:txBody>
      </p:sp>
      <p:grpSp>
        <p:nvGrpSpPr>
          <p:cNvPr id="24" name="组合 23">
            <a:extLst>
              <a:ext uri="{FF2B5EF4-FFF2-40B4-BE49-F238E27FC236}">
                <a16:creationId xmlns:a16="http://schemas.microsoft.com/office/drawing/2014/main" id="{A68D9A9D-BDBD-4D53-9C0B-4DD17BF67C8D}"/>
              </a:ext>
            </a:extLst>
          </p:cNvPr>
          <p:cNvGrpSpPr/>
          <p:nvPr/>
        </p:nvGrpSpPr>
        <p:grpSpPr>
          <a:xfrm>
            <a:off x="8095791" y="3357154"/>
            <a:ext cx="3168071" cy="3043646"/>
            <a:chOff x="8095791" y="3357154"/>
            <a:chExt cx="3168071" cy="3043646"/>
          </a:xfrm>
        </p:grpSpPr>
        <p:pic>
          <p:nvPicPr>
            <p:cNvPr id="25" name="图片 24">
              <a:extLst>
                <a:ext uri="{FF2B5EF4-FFF2-40B4-BE49-F238E27FC236}">
                  <a16:creationId xmlns:a16="http://schemas.microsoft.com/office/drawing/2014/main" id="{2DE472A8-C700-468D-857A-A62BFDAF4FA4}"/>
                </a:ext>
              </a:extLst>
            </p:cNvPr>
            <p:cNvPicPr>
              <a:picLocks noChangeAspect="1"/>
            </p:cNvPicPr>
            <p:nvPr/>
          </p:nvPicPr>
          <p:blipFill rotWithShape="1">
            <a:blip r:embed="rId5">
              <a:extLst>
                <a:ext uri="{28A0092B-C50C-407E-A947-70E740481C1C}">
                  <a14:useLocalDpi xmlns:a14="http://schemas.microsoft.com/office/drawing/2010/main" val="0"/>
                </a:ext>
              </a:extLst>
            </a:blip>
            <a:srcRect t="24063" b="6364"/>
            <a:stretch/>
          </p:blipFill>
          <p:spPr>
            <a:xfrm>
              <a:off x="8245805" y="3357154"/>
              <a:ext cx="3018057" cy="3043646"/>
            </a:xfrm>
            <a:prstGeom prst="rect">
              <a:avLst/>
            </a:prstGeom>
          </p:spPr>
        </p:pic>
        <p:sp>
          <p:nvSpPr>
            <p:cNvPr id="26" name="矩形 25">
              <a:extLst>
                <a:ext uri="{FF2B5EF4-FFF2-40B4-BE49-F238E27FC236}">
                  <a16:creationId xmlns:a16="http://schemas.microsoft.com/office/drawing/2014/main" id="{4D93F769-C88C-4C41-820D-C6D3E2CF17C0}"/>
                </a:ext>
              </a:extLst>
            </p:cNvPr>
            <p:cNvSpPr/>
            <p:nvPr/>
          </p:nvSpPr>
          <p:spPr>
            <a:xfrm>
              <a:off x="8095791" y="5879517"/>
              <a:ext cx="1962609" cy="39224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latin typeface="Times New Roman" panose="02020603050405020304" pitchFamily="18" charset="0"/>
                  <a:cs typeface="Times New Roman" panose="02020603050405020304" pitchFamily="18" charset="0"/>
                  <a:sym typeface="+mn-lt"/>
                </a:rPr>
                <a:t>r </a:t>
              </a:r>
              <a:r>
                <a:rPr lang="en-US" altLang="zh-CN" dirty="0">
                  <a:latin typeface="Times New Roman" panose="02020603050405020304" pitchFamily="18" charset="0"/>
                  <a:cs typeface="Times New Roman" panose="02020603050405020304" pitchFamily="18" charset="0"/>
                  <a:sym typeface="+mn-lt"/>
                </a:rPr>
                <a:t>= 0.6</a:t>
              </a:r>
            </a:p>
          </p:txBody>
        </p:sp>
      </p:grpSp>
    </p:spTree>
    <p:extLst>
      <p:ext uri="{BB962C8B-B14F-4D97-AF65-F5344CB8AC3E}">
        <p14:creationId xmlns:p14="http://schemas.microsoft.com/office/powerpoint/2010/main" val="1984729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pic>
        <p:nvPicPr>
          <p:cNvPr id="13" name="Picture 4">
            <a:extLst>
              <a:ext uri="{FF2B5EF4-FFF2-40B4-BE49-F238E27FC236}">
                <a16:creationId xmlns:a16="http://schemas.microsoft.com/office/drawing/2014/main" id="{267DDA6C-8117-49F6-9EF0-A1DB29E42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006" b="50418"/>
          <a:stretch>
            <a:fillRect/>
          </a:stretch>
        </p:blipFill>
        <p:spPr>
          <a:xfrm>
            <a:off x="5476532" y="2197186"/>
            <a:ext cx="3719513" cy="3876675"/>
          </a:xfrm>
          <a:prstGeom prst="rect">
            <a:avLst/>
          </a:prstGeom>
          <a:noFill/>
        </p:spPr>
      </p:pic>
      <p:sp>
        <p:nvSpPr>
          <p:cNvPr id="15" name="Text Box 5">
            <a:extLst>
              <a:ext uri="{FF2B5EF4-FFF2-40B4-BE49-F238E27FC236}">
                <a16:creationId xmlns:a16="http://schemas.microsoft.com/office/drawing/2014/main" id="{58D5AFCE-2784-425A-BDCB-B91515C9B975}"/>
              </a:ext>
            </a:extLst>
          </p:cNvPr>
          <p:cNvSpPr txBox="1">
            <a:spLocks noChangeArrowheads="1"/>
          </p:cNvSpPr>
          <p:nvPr/>
        </p:nvSpPr>
        <p:spPr bwMode="auto">
          <a:xfrm>
            <a:off x="6484595" y="6157999"/>
            <a:ext cx="208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Original image</a:t>
            </a:r>
          </a:p>
        </p:txBody>
      </p:sp>
      <p:sp>
        <p:nvSpPr>
          <p:cNvPr id="16" name="Rectangle 6">
            <a:extLst>
              <a:ext uri="{FF2B5EF4-FFF2-40B4-BE49-F238E27FC236}">
                <a16:creationId xmlns:a16="http://schemas.microsoft.com/office/drawing/2014/main" id="{F636D3FB-B197-419C-8A97-34FF55DF6CA0}"/>
              </a:ext>
            </a:extLst>
          </p:cNvPr>
          <p:cNvSpPr>
            <a:spLocks noChangeArrowheads="1"/>
          </p:cNvSpPr>
          <p:nvPr/>
        </p:nvSpPr>
        <p:spPr bwMode="auto">
          <a:xfrm>
            <a:off x="2668245" y="2773449"/>
            <a:ext cx="237648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a:latin typeface="Times New Roman" panose="02020603050405020304" pitchFamily="18" charset="0"/>
              </a:rPr>
              <a:t>The images to the right show a magnetic resonance (MR) image of a fractured human </a:t>
            </a:r>
            <a:br>
              <a:rPr lang="en-IE" altLang="zh-CN" sz="1800">
                <a:latin typeface="Times New Roman" panose="02020603050405020304" pitchFamily="18" charset="0"/>
              </a:rPr>
            </a:br>
            <a:r>
              <a:rPr lang="en-IE" altLang="zh-CN" sz="1800">
                <a:latin typeface="Times New Roman" panose="02020603050405020304" pitchFamily="18" charset="0"/>
              </a:rPr>
              <a:t>spine</a:t>
            </a:r>
            <a:endParaRPr lang="en-US" altLang="zh-CN" sz="1800">
              <a:latin typeface="Times New Roman" panose="02020603050405020304" pitchFamily="18" charset="0"/>
            </a:endParaRPr>
          </a:p>
        </p:txBody>
      </p:sp>
      <p:sp>
        <p:nvSpPr>
          <p:cNvPr id="17" name="Rectangle 7">
            <a:extLst>
              <a:ext uri="{FF2B5EF4-FFF2-40B4-BE49-F238E27FC236}">
                <a16:creationId xmlns:a16="http://schemas.microsoft.com/office/drawing/2014/main" id="{A6EAF54F-E0F8-4A04-A62F-AAC5D4A9AAA2}"/>
              </a:ext>
            </a:extLst>
          </p:cNvPr>
          <p:cNvSpPr>
            <a:spLocks noChangeArrowheads="1"/>
          </p:cNvSpPr>
          <p:nvPr/>
        </p:nvSpPr>
        <p:spPr bwMode="auto">
          <a:xfrm>
            <a:off x="2525370" y="4284749"/>
            <a:ext cx="2725737"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Times New Roman" panose="02020603050405020304" pitchFamily="18" charset="0"/>
                <a:ea typeface="华文中宋" panose="02010600040101010101" pitchFamily="2" charset="-122"/>
              </a:rPr>
              <a:t>The given image is pre-dominantly dark, so an </a:t>
            </a:r>
            <a:r>
              <a:rPr lang="en-US" altLang="zh-CN" sz="1800" b="1">
                <a:latin typeface="Times New Roman" panose="02020603050405020304" pitchFamily="18" charset="0"/>
                <a:ea typeface="华文中宋" panose="02010600040101010101" pitchFamily="2" charset="-122"/>
              </a:rPr>
              <a:t>expansion of gray levels</a:t>
            </a:r>
            <a:r>
              <a:rPr lang="en-US" altLang="zh-CN" sz="1800">
                <a:latin typeface="Times New Roman" panose="02020603050405020304" pitchFamily="18" charset="0"/>
                <a:ea typeface="华文中宋" panose="02010600040101010101" pitchFamily="2" charset="-122"/>
              </a:rPr>
              <a:t> are desirable. This can be accomplished with a power-law transformation with a fractional exponent.</a:t>
            </a:r>
          </a:p>
        </p:txBody>
      </p:sp>
    </p:spTree>
    <p:extLst>
      <p:ext uri="{BB962C8B-B14F-4D97-AF65-F5344CB8AC3E}">
        <p14:creationId xmlns:p14="http://schemas.microsoft.com/office/powerpoint/2010/main" val="54800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ppt_w/2"/>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ppt_w</p:attrName>
                                        </p:attrNameLst>
                                      </p:cBhvr>
                                      <p:tavLst>
                                        <p:tav tm="0">
                                          <p:val>
                                            <p:fltVal val="0"/>
                                          </p:val>
                                        </p:tav>
                                        <p:tav tm="100000">
                                          <p:val>
                                            <p:strVal val="#ppt_w"/>
                                          </p:val>
                                        </p:tav>
                                      </p:tavLst>
                                    </p:anim>
                                    <p:anim calcmode="lin" valueType="num">
                                      <p:cBhvr>
                                        <p:cTn id="10"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pic>
        <p:nvPicPr>
          <p:cNvPr id="11" name="Picture 4">
            <a:extLst>
              <a:ext uri="{FF2B5EF4-FFF2-40B4-BE49-F238E27FC236}">
                <a16:creationId xmlns:a16="http://schemas.microsoft.com/office/drawing/2014/main" id="{D632D82D-9C5C-4676-A9E5-A64EA938D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006" b="50418"/>
          <a:stretch>
            <a:fillRect/>
          </a:stretch>
        </p:blipFill>
        <p:spPr bwMode="auto">
          <a:xfrm>
            <a:off x="1738356" y="2178351"/>
            <a:ext cx="1957388"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24F90487-2F61-4DAC-B8E3-7C3A67189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524" r="20435" b="50742"/>
          <a:stretch>
            <a:fillRect/>
          </a:stretch>
        </p:blipFill>
        <p:spPr bwMode="auto">
          <a:xfrm>
            <a:off x="5813469" y="2110088"/>
            <a:ext cx="1973262"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a:extLst>
              <a:ext uri="{FF2B5EF4-FFF2-40B4-BE49-F238E27FC236}">
                <a16:creationId xmlns:a16="http://schemas.microsoft.com/office/drawing/2014/main" id="{6BC50997-E5ED-4D91-849D-0F373F4A7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105" r="60643"/>
          <a:stretch>
            <a:fillRect/>
          </a:stretch>
        </p:blipFill>
        <p:spPr bwMode="auto">
          <a:xfrm>
            <a:off x="3754481" y="4197651"/>
            <a:ext cx="19621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a:extLst>
              <a:ext uri="{FF2B5EF4-FFF2-40B4-BE49-F238E27FC236}">
                <a16:creationId xmlns:a16="http://schemas.microsoft.com/office/drawing/2014/main" id="{23745417-7029-4054-960F-08FA7D4DC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240" t="50105" r="20435"/>
          <a:stretch>
            <a:fillRect/>
          </a:stretch>
        </p:blipFill>
        <p:spPr bwMode="auto">
          <a:xfrm>
            <a:off x="7858169" y="4197651"/>
            <a:ext cx="196056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11">
            <a:extLst>
              <a:ext uri="{FF2B5EF4-FFF2-40B4-BE49-F238E27FC236}">
                <a16:creationId xmlns:a16="http://schemas.microsoft.com/office/drawing/2014/main" id="{8E6F4CC4-DA17-4239-92CC-EFD0E8063BD5}"/>
              </a:ext>
            </a:extLst>
          </p:cNvPr>
          <p:cNvSpPr>
            <a:spLocks noChangeArrowheads="1"/>
          </p:cNvSpPr>
          <p:nvPr/>
        </p:nvSpPr>
        <p:spPr bwMode="auto">
          <a:xfrm>
            <a:off x="2674981" y="5639101"/>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t>s = r </a:t>
            </a:r>
            <a:r>
              <a:rPr lang="en-IE" altLang="zh-CN" sz="1800" b="1" baseline="30000"/>
              <a:t>0.4</a:t>
            </a:r>
            <a:endParaRPr lang="en-US" altLang="zh-CN" sz="1800" b="1" baseline="30000"/>
          </a:p>
        </p:txBody>
      </p:sp>
      <p:sp>
        <p:nvSpPr>
          <p:cNvPr id="23" name="Rectangle 12">
            <a:extLst>
              <a:ext uri="{FF2B5EF4-FFF2-40B4-BE49-F238E27FC236}">
                <a16:creationId xmlns:a16="http://schemas.microsoft.com/office/drawing/2014/main" id="{29B27A54-CB82-4708-8946-E1C14CD80AB5}"/>
              </a:ext>
            </a:extLst>
          </p:cNvPr>
          <p:cNvSpPr>
            <a:spLocks noChangeArrowheads="1"/>
          </p:cNvSpPr>
          <p:nvPr/>
        </p:nvSpPr>
        <p:spPr bwMode="auto">
          <a:xfrm>
            <a:off x="4762544" y="3118151"/>
            <a:ext cx="935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t>s = r </a:t>
            </a:r>
            <a:r>
              <a:rPr lang="en-IE" altLang="zh-CN" sz="1800" b="1" baseline="30000"/>
              <a:t>0.6</a:t>
            </a:r>
            <a:endParaRPr lang="en-US" altLang="zh-CN" sz="1800" b="1" baseline="30000"/>
          </a:p>
        </p:txBody>
      </p:sp>
      <p:sp>
        <p:nvSpPr>
          <p:cNvPr id="24" name="Rectangle 13">
            <a:extLst>
              <a:ext uri="{FF2B5EF4-FFF2-40B4-BE49-F238E27FC236}">
                <a16:creationId xmlns:a16="http://schemas.microsoft.com/office/drawing/2014/main" id="{1B9E604F-B2F3-48AB-8397-0678694D57C7}"/>
              </a:ext>
            </a:extLst>
          </p:cNvPr>
          <p:cNvSpPr>
            <a:spLocks noChangeArrowheads="1"/>
          </p:cNvSpPr>
          <p:nvPr/>
        </p:nvSpPr>
        <p:spPr bwMode="auto">
          <a:xfrm>
            <a:off x="6850106" y="5566076"/>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t>s = r </a:t>
            </a:r>
            <a:r>
              <a:rPr lang="en-IE" altLang="zh-CN" sz="1800" b="1" baseline="30000"/>
              <a:t>0.3</a:t>
            </a:r>
            <a:endParaRPr lang="en-US" altLang="zh-CN" sz="1800" b="1" baseline="30000"/>
          </a:p>
        </p:txBody>
      </p:sp>
    </p:spTree>
    <p:extLst>
      <p:ext uri="{BB962C8B-B14F-4D97-AF65-F5344CB8AC3E}">
        <p14:creationId xmlns:p14="http://schemas.microsoft.com/office/powerpoint/2010/main" val="142778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sp>
        <p:nvSpPr>
          <p:cNvPr id="8" name="文本框 7">
            <a:extLst>
              <a:ext uri="{FF2B5EF4-FFF2-40B4-BE49-F238E27FC236}">
                <a16:creationId xmlns:a16="http://schemas.microsoft.com/office/drawing/2014/main" id="{57194CD0-B063-47B6-BD50-7DDE18C76488}"/>
              </a:ext>
            </a:extLst>
          </p:cNvPr>
          <p:cNvSpPr txBox="1"/>
          <p:nvPr/>
        </p:nvSpPr>
        <p:spPr>
          <a:xfrm>
            <a:off x="2471014" y="2035716"/>
            <a:ext cx="6709718" cy="523220"/>
          </a:xfrm>
          <a:prstGeom prst="rect">
            <a:avLst/>
          </a:prstGeom>
          <a:noFill/>
        </p:spPr>
        <p:txBody>
          <a:bodyPr wrap="square">
            <a:spAutoFit/>
          </a:bodyPr>
          <a:lstStyle/>
          <a:p>
            <a:r>
              <a:rPr lang="en-US" altLang="zh-CN" sz="2800" b="1" dirty="0">
                <a:solidFill>
                  <a:srgbClr val="48A2A0"/>
                </a:solidFill>
                <a:latin typeface="Times New Roman" panose="02020603050405020304" pitchFamily="18" charset="0"/>
                <a:cs typeface="Times New Roman" panose="02020603050405020304" pitchFamily="18" charset="0"/>
              </a:rPr>
              <a:t>Gamma Correction</a:t>
            </a:r>
            <a:endParaRPr lang="zh-CN" altLang="en-US" sz="2800" b="1" dirty="0">
              <a:solidFill>
                <a:srgbClr val="48A2A0"/>
              </a:solidFill>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4F7ACC23-F02F-4B4F-87DB-0C2A7B7AFA03}"/>
              </a:ext>
            </a:extLst>
          </p:cNvPr>
          <p:cNvSpPr txBox="1">
            <a:spLocks noChangeArrowheads="1"/>
          </p:cNvSpPr>
          <p:nvPr/>
        </p:nvSpPr>
        <p:spPr>
          <a:xfrm>
            <a:off x="2260949" y="2666596"/>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25000"/>
              </a:spcBef>
            </a:pPr>
            <a:r>
              <a:rPr lang="en-IE" altLang="zh-CN" sz="2400" dirty="0">
                <a:latin typeface="Times New Roman" panose="02020603050405020304" pitchFamily="18" charset="0"/>
              </a:rPr>
              <a:t>Many of you might be familiar with gamma correction of computer monitors.</a:t>
            </a:r>
          </a:p>
          <a:p>
            <a:pPr>
              <a:lnSpc>
                <a:spcPct val="110000"/>
              </a:lnSpc>
              <a:spcBef>
                <a:spcPct val="25000"/>
              </a:spcBef>
            </a:pPr>
            <a:r>
              <a:rPr lang="en-IE" altLang="zh-CN" sz="2400" dirty="0">
                <a:latin typeface="Times New Roman" panose="02020603050405020304" pitchFamily="18" charset="0"/>
              </a:rPr>
              <a:t>Problem is that display devices, print devices</a:t>
            </a:r>
            <a:r>
              <a:rPr lang="zh-CN" altLang="en-IE" sz="2400" dirty="0">
                <a:latin typeface="Times New Roman" panose="02020603050405020304" pitchFamily="18" charset="0"/>
              </a:rPr>
              <a:t> </a:t>
            </a:r>
            <a:r>
              <a:rPr lang="en-IE" altLang="zh-CN" sz="2400" dirty="0">
                <a:latin typeface="Times New Roman" panose="02020603050405020304" pitchFamily="18" charset="0"/>
              </a:rPr>
              <a:t>do not respond linearly to different intensities, and they respond according to a power law:</a:t>
            </a:r>
          </a:p>
          <a:p>
            <a:pPr>
              <a:lnSpc>
                <a:spcPct val="110000"/>
              </a:lnSpc>
              <a:spcBef>
                <a:spcPct val="25000"/>
              </a:spcBef>
            </a:pPr>
            <a:r>
              <a:rPr lang="en-IE" altLang="zh-CN" sz="2400" dirty="0">
                <a:latin typeface="Times New Roman" panose="02020603050405020304" pitchFamily="18" charset="0"/>
              </a:rPr>
              <a:t>For CRT display, </a:t>
            </a:r>
            <a:r>
              <a:rPr lang="en-IE" altLang="zh-CN" sz="2000" i="1" dirty="0">
                <a:latin typeface="Times New Roman" panose="02020603050405020304" pitchFamily="18" charset="0"/>
                <a:cs typeface="Times New Roman" panose="02020603050405020304" pitchFamily="18" charset="0"/>
              </a:rPr>
              <a:t>γ</a:t>
            </a:r>
            <a:r>
              <a:rPr lang="en-IE" altLang="zh-CN" sz="2400" dirty="0">
                <a:latin typeface="Times New Roman" panose="02020603050405020304" pitchFamily="18" charset="0"/>
              </a:rPr>
              <a:t>=1.8~2.5</a:t>
            </a:r>
          </a:p>
          <a:p>
            <a:pPr>
              <a:lnSpc>
                <a:spcPct val="110000"/>
              </a:lnSpc>
              <a:spcBef>
                <a:spcPct val="25000"/>
              </a:spcBef>
            </a:pPr>
            <a:r>
              <a:rPr lang="en-IE" altLang="zh-CN" sz="2400" dirty="0">
                <a:latin typeface="Times New Roman" panose="02020603050405020304" pitchFamily="18" charset="0"/>
              </a:rPr>
              <a:t>Can be corrected using a  power law transformation:</a:t>
            </a:r>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150556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66AEB-8CA8-4213-97AC-05488C947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684" y="2458252"/>
            <a:ext cx="4561941" cy="4081736"/>
          </a:xfrm>
          <a:prstGeom prst="rect">
            <a:avLst/>
          </a:prstGeom>
        </p:spPr>
      </p:pic>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sp>
        <p:nvSpPr>
          <p:cNvPr id="8" name="文本框 7">
            <a:extLst>
              <a:ext uri="{FF2B5EF4-FFF2-40B4-BE49-F238E27FC236}">
                <a16:creationId xmlns:a16="http://schemas.microsoft.com/office/drawing/2014/main" id="{57194CD0-B063-47B6-BD50-7DDE18C76488}"/>
              </a:ext>
            </a:extLst>
          </p:cNvPr>
          <p:cNvSpPr txBox="1"/>
          <p:nvPr/>
        </p:nvSpPr>
        <p:spPr>
          <a:xfrm>
            <a:off x="2471014" y="2035716"/>
            <a:ext cx="6709718" cy="523220"/>
          </a:xfrm>
          <a:prstGeom prst="rect">
            <a:avLst/>
          </a:prstGeom>
          <a:noFill/>
        </p:spPr>
        <p:txBody>
          <a:bodyPr wrap="square">
            <a:spAutoFit/>
          </a:bodyPr>
          <a:lstStyle/>
          <a:p>
            <a:r>
              <a:rPr lang="en-US" altLang="zh-CN" sz="2800" b="1" dirty="0">
                <a:solidFill>
                  <a:srgbClr val="48A2A0"/>
                </a:solidFill>
                <a:latin typeface="Times New Roman" panose="02020603050405020304" pitchFamily="18" charset="0"/>
                <a:cs typeface="Times New Roman" panose="02020603050405020304" pitchFamily="18" charset="0"/>
              </a:rPr>
              <a:t>Gamma Correction</a:t>
            </a:r>
            <a:endParaRPr lang="zh-CN" altLang="en-US" sz="2800" b="1" dirty="0">
              <a:solidFill>
                <a:srgbClr val="48A2A0"/>
              </a:solidFill>
              <a:latin typeface="Times New Roman" panose="02020603050405020304" pitchFamily="18" charset="0"/>
              <a:cs typeface="Times New Roman" panose="02020603050405020304" pitchFamily="18" charset="0"/>
            </a:endParaRPr>
          </a:p>
        </p:txBody>
      </p:sp>
      <p:sp>
        <p:nvSpPr>
          <p:cNvPr id="11" name="Rectangle 13">
            <a:extLst>
              <a:ext uri="{FF2B5EF4-FFF2-40B4-BE49-F238E27FC236}">
                <a16:creationId xmlns:a16="http://schemas.microsoft.com/office/drawing/2014/main" id="{4AAE9622-79FD-4012-B81A-2370F86A0D28}"/>
              </a:ext>
            </a:extLst>
          </p:cNvPr>
          <p:cNvSpPr>
            <a:spLocks noChangeArrowheads="1"/>
          </p:cNvSpPr>
          <p:nvPr/>
        </p:nvSpPr>
        <p:spPr bwMode="auto">
          <a:xfrm>
            <a:off x="5738427" y="4181819"/>
            <a:ext cx="966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Times New Roman" panose="02020603050405020304" pitchFamily="18" charset="0"/>
                <a:cs typeface="Times New Roman" panose="02020603050405020304" pitchFamily="18" charset="0"/>
              </a:rPr>
              <a:t>γ</a:t>
            </a:r>
            <a:r>
              <a:rPr lang="en-US" altLang="zh-CN" sz="2000" i="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2.5</a:t>
            </a:r>
            <a:endParaRPr lang="en-GB" altLang="zh-CN" sz="2000" dirty="0">
              <a:latin typeface="Times New Roman" panose="02020603050405020304" pitchFamily="18" charset="0"/>
              <a:cs typeface="Times New Roman" panose="02020603050405020304" pitchFamily="18" charset="0"/>
            </a:endParaRPr>
          </a:p>
        </p:txBody>
      </p:sp>
      <p:sp>
        <p:nvSpPr>
          <p:cNvPr id="12" name="Rectangle 14">
            <a:extLst>
              <a:ext uri="{FF2B5EF4-FFF2-40B4-BE49-F238E27FC236}">
                <a16:creationId xmlns:a16="http://schemas.microsoft.com/office/drawing/2014/main" id="{8F31A101-C145-409F-AE9F-73859583D2C4}"/>
              </a:ext>
            </a:extLst>
          </p:cNvPr>
          <p:cNvSpPr>
            <a:spLocks noChangeArrowheads="1"/>
          </p:cNvSpPr>
          <p:nvPr/>
        </p:nvSpPr>
        <p:spPr bwMode="auto">
          <a:xfrm>
            <a:off x="5023261" y="6457890"/>
            <a:ext cx="1430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dirty="0">
                <a:latin typeface="Times New Roman" panose="02020603050405020304" pitchFamily="18" charset="0"/>
                <a:cs typeface="Times New Roman" panose="02020603050405020304" pitchFamily="18" charset="0"/>
              </a:rPr>
              <a:t>γ</a:t>
            </a:r>
            <a:r>
              <a:rPr lang="en-US" altLang="zh-CN" sz="2000" dirty="0">
                <a:latin typeface="Times New Roman" panose="02020603050405020304" pitchFamily="18" charset="0"/>
                <a:cs typeface="Times New Roman" panose="02020603050405020304" pitchFamily="18" charset="0"/>
              </a:rPr>
              <a:t>=1/2.5=0.4</a:t>
            </a:r>
            <a:endParaRPr lang="en-GB"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4761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Power-law (Gamma) transformations</a:t>
            </a:r>
          </a:p>
        </p:txBody>
      </p:sp>
      <p:sp>
        <p:nvSpPr>
          <p:cNvPr id="8" name="文本框 7">
            <a:extLst>
              <a:ext uri="{FF2B5EF4-FFF2-40B4-BE49-F238E27FC236}">
                <a16:creationId xmlns:a16="http://schemas.microsoft.com/office/drawing/2014/main" id="{57194CD0-B063-47B6-BD50-7DDE18C76488}"/>
              </a:ext>
            </a:extLst>
          </p:cNvPr>
          <p:cNvSpPr txBox="1"/>
          <p:nvPr/>
        </p:nvSpPr>
        <p:spPr>
          <a:xfrm>
            <a:off x="2471014" y="2035716"/>
            <a:ext cx="6709718" cy="523220"/>
          </a:xfrm>
          <a:prstGeom prst="rect">
            <a:avLst/>
          </a:prstGeom>
          <a:noFill/>
        </p:spPr>
        <p:txBody>
          <a:bodyPr wrap="square">
            <a:spAutoFit/>
          </a:bodyPr>
          <a:lstStyle/>
          <a:p>
            <a:r>
              <a:rPr lang="en-US" altLang="zh-CN" sz="2800" b="1" dirty="0">
                <a:solidFill>
                  <a:srgbClr val="48A2A0"/>
                </a:solidFill>
                <a:latin typeface="Times New Roman" panose="02020603050405020304" pitchFamily="18" charset="0"/>
                <a:cs typeface="Times New Roman" panose="02020603050405020304" pitchFamily="18" charset="0"/>
              </a:rPr>
              <a:t>Gamma Correction</a:t>
            </a:r>
            <a:endParaRPr lang="zh-CN" altLang="en-US" sz="2800" b="1" dirty="0">
              <a:solidFill>
                <a:srgbClr val="48A2A0"/>
              </a:solidFill>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BFA389C4-B096-4ED4-8282-4449C33CB6D6}"/>
              </a:ext>
            </a:extLst>
          </p:cNvPr>
          <p:cNvSpPr txBox="1">
            <a:spLocks noChangeArrowheads="1"/>
          </p:cNvSpPr>
          <p:nvPr/>
        </p:nvSpPr>
        <p:spPr>
          <a:xfrm>
            <a:off x="2471014" y="261748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4D6D5"/>
              </a:buClr>
              <a:buSzPct val="70000"/>
              <a:buFont typeface="Wingdings" panose="05000000000000000000" pitchFamily="2" charset="2"/>
              <a:buChar char="n"/>
            </a:pPr>
            <a:r>
              <a:rPr lang="en-US" altLang="zh-CN" dirty="0">
                <a:latin typeface="Times New Roman" panose="02020603050405020304" pitchFamily="18" charset="0"/>
              </a:rPr>
              <a:t>Prior Knowledge about gamma correction</a:t>
            </a:r>
          </a:p>
          <a:p>
            <a:pPr lvl="1"/>
            <a:r>
              <a:rPr lang="en-US" altLang="zh-CN" dirty="0">
                <a:latin typeface="Times New Roman" panose="02020603050405020304" pitchFamily="18" charset="0"/>
              </a:rPr>
              <a:t>Varying the value of gamma correction changes not only the brightness, but also the ratio of red to green to blue.</a:t>
            </a:r>
          </a:p>
          <a:p>
            <a:pPr>
              <a:buClr>
                <a:srgbClr val="A4D6D5"/>
              </a:buClr>
              <a:buSzPct val="70000"/>
              <a:buFont typeface="Wingdings" panose="05000000000000000000" pitchFamily="2" charset="2"/>
              <a:buChar char="n"/>
            </a:pPr>
            <a:r>
              <a:rPr lang="en-US" altLang="zh-CN" dirty="0">
                <a:latin typeface="Times New Roman" panose="02020603050405020304" pitchFamily="18" charset="0"/>
              </a:rPr>
              <a:t>Applications</a:t>
            </a:r>
          </a:p>
          <a:p>
            <a:pPr lvl="1"/>
            <a:r>
              <a:rPr lang="en-US" altLang="zh-CN" dirty="0">
                <a:latin typeface="Times New Roman" panose="02020603050405020304" pitchFamily="18" charset="0"/>
              </a:rPr>
              <a:t>Internet</a:t>
            </a:r>
          </a:p>
          <a:p>
            <a:pPr lvl="1"/>
            <a:r>
              <a:rPr lang="en-US" altLang="zh-CN" dirty="0">
                <a:latin typeface="Times New Roman" panose="02020603050405020304" pitchFamily="18" charset="0"/>
              </a:rPr>
              <a:t>Millions of people and millions of monitors</a:t>
            </a:r>
          </a:p>
          <a:p>
            <a:pPr lvl="1"/>
            <a:r>
              <a:rPr lang="en-US" altLang="zh-CN" dirty="0">
                <a:latin typeface="Times New Roman" panose="02020603050405020304" pitchFamily="18" charset="0"/>
              </a:rPr>
              <a:t>Gamma represents an “average ”of the types of monitors and computer systems</a:t>
            </a:r>
          </a:p>
          <a:p>
            <a:pPr lvl="1"/>
            <a:r>
              <a:rPr lang="en-US" altLang="zh-CN" dirty="0">
                <a:latin typeface="Times New Roman" panose="02020603050405020304" pitchFamily="18" charset="0"/>
              </a:rPr>
              <a:t>Scanners, Printers have different values of gamma</a:t>
            </a:r>
          </a:p>
        </p:txBody>
      </p:sp>
    </p:spTree>
    <p:extLst>
      <p:ext uri="{BB962C8B-B14F-4D97-AF65-F5344CB8AC3E}">
        <p14:creationId xmlns:p14="http://schemas.microsoft.com/office/powerpoint/2010/main" val="422242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578566" y="2168083"/>
            <a:ext cx="8486761" cy="2476319"/>
          </a:xfrm>
          <a:prstGeom prst="rect">
            <a:avLst/>
          </a:prstGeom>
        </p:spPr>
        <p:txBody>
          <a:bodyPr wrap="square">
            <a:spAutoFit/>
          </a:bodyPr>
          <a:lstStyle/>
          <a:p>
            <a:pPr marL="457200" indent="-457200" eaLnBrk="1" hangingPunct="1">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negatives</a:t>
            </a:r>
          </a:p>
          <a:p>
            <a:pPr marL="457200" indent="-457200" eaLnBrk="1" hangingPunct="1">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Log transformations</a:t>
            </a:r>
          </a:p>
          <a:p>
            <a:pPr marL="457200" indent="-457200">
              <a:spcBef>
                <a:spcPct val="2500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Power-law (Gamma) transformations</a:t>
            </a:r>
          </a:p>
          <a:p>
            <a:pPr marL="457200" indent="-457200">
              <a:spcBef>
                <a:spcPct val="25000"/>
              </a:spcBef>
              <a:buClr>
                <a:srgbClr val="B0C4DD"/>
              </a:buClr>
              <a:buSzPct val="70000"/>
              <a:buFont typeface="Wingdings" panose="05000000000000000000" pitchFamily="2" charset="2"/>
              <a:buChar char="n"/>
            </a:pPr>
            <a:r>
              <a:rPr lang="en-IE" altLang="zh-CN" sz="3000" b="1" dirty="0">
                <a:solidFill>
                  <a:srgbClr val="48A2A0"/>
                </a:solidFill>
                <a:latin typeface="Times New Roman" panose="02020603050405020304" pitchFamily="18" charset="0"/>
              </a:rPr>
              <a:t>Piecewise Linear Transformation</a:t>
            </a:r>
            <a:endParaRPr lang="en-US" altLang="zh-CN" sz="3000" b="1" dirty="0">
              <a:solidFill>
                <a:srgbClr val="48A2A0"/>
              </a:solidFill>
              <a:latin typeface="Times New Roman" panose="02020603050405020304" pitchFamily="18" charset="0"/>
            </a:endParaRP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57009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Piecewise Linear Transformation</a:t>
            </a:r>
          </a:p>
        </p:txBody>
      </p:sp>
      <p:sp>
        <p:nvSpPr>
          <p:cNvPr id="15" name="文本框 14">
            <a:extLst>
              <a:ext uri="{FF2B5EF4-FFF2-40B4-BE49-F238E27FC236}">
                <a16:creationId xmlns:a16="http://schemas.microsoft.com/office/drawing/2014/main" id="{8250D34C-6413-405A-B46E-44CD9A5D7BDD}"/>
              </a:ext>
            </a:extLst>
          </p:cNvPr>
          <p:cNvSpPr txBox="1"/>
          <p:nvPr/>
        </p:nvSpPr>
        <p:spPr>
          <a:xfrm>
            <a:off x="2131541" y="2155393"/>
            <a:ext cx="8486762" cy="1607171"/>
          </a:xfrm>
          <a:prstGeom prst="rect">
            <a:avLst/>
          </a:prstGeom>
          <a:noFill/>
        </p:spPr>
        <p:txBody>
          <a:bodyPr wrap="square">
            <a:spAutoFit/>
          </a:bodyPr>
          <a:lstStyle/>
          <a:p>
            <a:pPr marL="285750" indent="-285750">
              <a:lnSpc>
                <a:spcPts val="3000"/>
              </a:lnSpc>
              <a:buClr>
                <a:srgbClr val="B0C4DD"/>
              </a:buClr>
              <a:buFont typeface="Arial" panose="020B0604020202020204" pitchFamily="34" charset="0"/>
              <a:buChar char="•"/>
            </a:pPr>
            <a:r>
              <a:rPr lang="en-IE" altLang="zh-CN" sz="2400" dirty="0">
                <a:latin typeface="Times New Roman" panose="02020603050405020304" pitchFamily="18" charset="0"/>
              </a:rPr>
              <a:t>Rather than using a well defined mathematical function we can use arbitrary user-defined transforms</a:t>
            </a:r>
          </a:p>
          <a:p>
            <a:pPr marL="285750" indent="-285750">
              <a:lnSpc>
                <a:spcPts val="3000"/>
              </a:lnSpc>
              <a:buClr>
                <a:srgbClr val="B0C4DD"/>
              </a:buClr>
              <a:buFont typeface="Arial" panose="020B0604020202020204" pitchFamily="34" charset="0"/>
              <a:buChar char="•"/>
            </a:pPr>
            <a:r>
              <a:rPr lang="en-IE" altLang="zh-CN" sz="2400" dirty="0">
                <a:latin typeface="Times New Roman" panose="02020603050405020304" pitchFamily="18" charset="0"/>
              </a:rPr>
              <a:t>The images below show a contrast stretching linear transform to add contrast to a poor quality image</a:t>
            </a:r>
            <a:endParaRPr lang="en-US" altLang="zh-CN" sz="2400" dirty="0">
              <a:latin typeface="Times New Roman" panose="02020603050405020304" pitchFamily="18" charset="0"/>
            </a:endParaRPr>
          </a:p>
        </p:txBody>
      </p:sp>
      <p:pic>
        <p:nvPicPr>
          <p:cNvPr id="16" name="Picture 8">
            <a:extLst>
              <a:ext uri="{FF2B5EF4-FFF2-40B4-BE49-F238E27FC236}">
                <a16:creationId xmlns:a16="http://schemas.microsoft.com/office/drawing/2014/main" id="{AE68E7F8-BCC1-486A-96EC-80A8696C8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55" y="3785806"/>
            <a:ext cx="3451656" cy="228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a:extLst>
              <a:ext uri="{FF2B5EF4-FFF2-40B4-BE49-F238E27FC236}">
                <a16:creationId xmlns:a16="http://schemas.microsoft.com/office/drawing/2014/main" id="{7A0095EA-F2E2-49D0-9370-D64A84B97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834" y="3804193"/>
            <a:ext cx="3461504" cy="228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23">
            <a:extLst>
              <a:ext uri="{FF2B5EF4-FFF2-40B4-BE49-F238E27FC236}">
                <a16:creationId xmlns:a16="http://schemas.microsoft.com/office/drawing/2014/main" id="{5291CBF8-7D15-4E19-BF67-E0F5069EC219}"/>
              </a:ext>
            </a:extLst>
          </p:cNvPr>
          <p:cNvGrpSpPr>
            <a:grpSpLocks/>
          </p:cNvGrpSpPr>
          <p:nvPr/>
        </p:nvGrpSpPr>
        <p:grpSpPr bwMode="auto">
          <a:xfrm>
            <a:off x="4787882" y="4320719"/>
            <a:ext cx="3488512" cy="2223143"/>
            <a:chOff x="2200" y="2681"/>
            <a:chExt cx="1588" cy="903"/>
          </a:xfrm>
        </p:grpSpPr>
        <p:sp>
          <p:nvSpPr>
            <p:cNvPr id="20" name="AutoShape 13">
              <a:extLst>
                <a:ext uri="{FF2B5EF4-FFF2-40B4-BE49-F238E27FC236}">
                  <a16:creationId xmlns:a16="http://schemas.microsoft.com/office/drawing/2014/main" id="{726CFD56-8488-4D09-9DD9-F3550BEF536A}"/>
                </a:ext>
              </a:extLst>
            </p:cNvPr>
            <p:cNvSpPr>
              <a:spLocks noChangeArrowheads="1"/>
            </p:cNvSpPr>
            <p:nvPr/>
          </p:nvSpPr>
          <p:spPr bwMode="auto">
            <a:xfrm>
              <a:off x="2200" y="2795"/>
              <a:ext cx="1588" cy="354"/>
            </a:xfrm>
            <a:prstGeom prst="rightArrow">
              <a:avLst>
                <a:gd name="adj1" fmla="val 53648"/>
                <a:gd name="adj2" fmla="val 47102"/>
              </a:avLst>
            </a:prstGeom>
            <a:solidFill>
              <a:srgbClr val="48A2A0">
                <a:alpha val="7843"/>
              </a:srgbClr>
            </a:solidFill>
            <a:ln w="12700">
              <a:solidFill>
                <a:srgbClr val="48A2A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b="1" i="1">
                <a:solidFill>
                  <a:srgbClr val="0033CC"/>
                </a:solidFill>
                <a:latin typeface="Times New Roman" panose="02020603050405020304" pitchFamily="18" charset="0"/>
                <a:ea typeface="MS PGothic" panose="020B0600070205080204" pitchFamily="34" charset="-128"/>
              </a:endParaRPr>
            </a:p>
          </p:txBody>
        </p:sp>
        <p:sp>
          <p:nvSpPr>
            <p:cNvPr id="22" name="Text Box 22">
              <a:extLst>
                <a:ext uri="{FF2B5EF4-FFF2-40B4-BE49-F238E27FC236}">
                  <a16:creationId xmlns:a16="http://schemas.microsoft.com/office/drawing/2014/main" id="{315A6D8C-0462-4D42-B7EE-6E0EC130AF42}"/>
                </a:ext>
              </a:extLst>
            </p:cNvPr>
            <p:cNvSpPr txBox="1">
              <a:spLocks noChangeArrowheads="1"/>
            </p:cNvSpPr>
            <p:nvPr/>
          </p:nvSpPr>
          <p:spPr bwMode="auto">
            <a:xfrm>
              <a:off x="2747" y="2681"/>
              <a:ext cx="681" cy="9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8800" b="1" dirty="0">
                  <a:solidFill>
                    <a:srgbClr val="C00000"/>
                  </a:solidFill>
                </a:rPr>
                <a:t>？</a:t>
              </a:r>
            </a:p>
          </p:txBody>
        </p:sp>
      </p:grpSp>
      <p:pic>
        <p:nvPicPr>
          <p:cNvPr id="23" name="Picture 4">
            <a:extLst>
              <a:ext uri="{FF2B5EF4-FFF2-40B4-BE49-F238E27FC236}">
                <a16:creationId xmlns:a16="http://schemas.microsoft.com/office/drawing/2014/main" id="{8964DA08-707F-407F-B668-910E65DD72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9320" b="50829"/>
          <a:stretch>
            <a:fillRect/>
          </a:stretch>
        </p:blipFill>
        <p:spPr bwMode="auto">
          <a:xfrm>
            <a:off x="4156184" y="3348266"/>
            <a:ext cx="4131155" cy="393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98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395907" y="1029962"/>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852619" y="920117"/>
            <a:ext cx="8486762" cy="523220"/>
          </a:xfrm>
          <a:prstGeom prst="rect">
            <a:avLst/>
          </a:prstGeom>
          <a:noFill/>
        </p:spPr>
        <p:txBody>
          <a:bodyPr wrap="square" rtlCol="0">
            <a:spAutoFit/>
          </a:bodyPr>
          <a:lstStyle/>
          <a:p>
            <a:r>
              <a:rPr lang="en-US" altLang="zh-CN" sz="2800" dirty="0">
                <a:solidFill>
                  <a:srgbClr val="48A2A0"/>
                </a:solidFill>
                <a:cs typeface="+mn-ea"/>
                <a:sym typeface="+mn-lt"/>
              </a:rPr>
              <a:t>principle objective of Image enhancement</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8" name="Rectangle 7">
            <a:extLst>
              <a:ext uri="{FF2B5EF4-FFF2-40B4-BE49-F238E27FC236}">
                <a16:creationId xmlns:a16="http://schemas.microsoft.com/office/drawing/2014/main" id="{165813B0-2D72-4C31-B58D-87205FE5C11B}"/>
              </a:ext>
            </a:extLst>
          </p:cNvPr>
          <p:cNvSpPr>
            <a:spLocks noChangeArrowheads="1"/>
          </p:cNvSpPr>
          <p:nvPr/>
        </p:nvSpPr>
        <p:spPr bwMode="auto">
          <a:xfrm>
            <a:off x="2113473" y="1650988"/>
            <a:ext cx="8782684" cy="4602798"/>
          </a:xfrm>
          <a:prstGeom prst="rect">
            <a:avLst/>
          </a:prstGeom>
          <a:noFill/>
          <a:ln w="9525">
            <a:noFill/>
            <a:miter lim="800000"/>
            <a:headEnd/>
            <a:tailEnd/>
          </a:ln>
          <a:effectLst/>
        </p:spPr>
        <p:txBody>
          <a:bodyPr wrap="square">
            <a:spAutoFit/>
          </a:bodyPr>
          <a:lstStyle/>
          <a:p>
            <a:pPr marL="182563" lvl="1" defTabSz="1616075" eaLnBrk="1" hangingPunct="1">
              <a:spcBef>
                <a:spcPct val="35000"/>
              </a:spcBef>
              <a:buSzPct val="75000"/>
              <a:buFont typeface="Wingdings" pitchFamily="2" charset="2"/>
              <a:buNone/>
              <a:tabLst>
                <a:tab pos="990600" algn="l"/>
                <a:tab pos="1249363" algn="l"/>
                <a:tab pos="1431925" algn="l"/>
              </a:tabLst>
              <a:defRPr/>
            </a:pPr>
            <a:r>
              <a:rPr lang="en-US" altLang="zh-CN" sz="2400" dirty="0">
                <a:latin typeface="+mn-ea"/>
              </a:rPr>
              <a:t>To process an image so that the result is more suitable than the original  image for a </a:t>
            </a:r>
            <a:r>
              <a:rPr lang="en-US" altLang="zh-CN" sz="2400" b="1" i="1" dirty="0">
                <a:latin typeface="+mn-ea"/>
              </a:rPr>
              <a:t>specific</a:t>
            </a:r>
            <a:r>
              <a:rPr lang="en-US" altLang="zh-CN" sz="2400" dirty="0">
                <a:latin typeface="+mn-ea"/>
              </a:rPr>
              <a:t> application.</a:t>
            </a:r>
          </a:p>
          <a:p>
            <a:pPr marL="182563" lvl="1" defTabSz="1616075" eaLnBrk="1" hangingPunct="1">
              <a:lnSpc>
                <a:spcPct val="30000"/>
              </a:lnSpc>
              <a:spcBef>
                <a:spcPct val="35000"/>
              </a:spcBef>
              <a:buSzPct val="75000"/>
              <a:buFont typeface="Wingdings" pitchFamily="2" charset="2"/>
              <a:buNone/>
              <a:tabLst>
                <a:tab pos="990600" algn="l"/>
                <a:tab pos="1249363" algn="l"/>
                <a:tab pos="1431925" algn="l"/>
              </a:tabLst>
              <a:defRPr/>
            </a:pPr>
            <a:endParaRPr lang="en-US" altLang="zh-CN" sz="2400" b="1" i="1" u="sng" dirty="0">
              <a:latin typeface="+mn-ea"/>
            </a:endParaRPr>
          </a:p>
          <a:p>
            <a:pPr marL="182563" lvl="1" defTabSz="1616075" eaLnBrk="1" hangingPunct="1">
              <a:spcBef>
                <a:spcPct val="35000"/>
              </a:spcBef>
              <a:buSzPct val="75000"/>
              <a:buFont typeface="Wingdings" pitchFamily="2" charset="2"/>
              <a:buNone/>
              <a:tabLst>
                <a:tab pos="990600" algn="l"/>
                <a:tab pos="1249363" algn="l"/>
                <a:tab pos="1431925" algn="l"/>
              </a:tabLst>
              <a:defRPr/>
            </a:pPr>
            <a:r>
              <a:rPr lang="en-US" altLang="zh-CN" sz="2600" b="1" i="1" u="sng" dirty="0">
                <a:latin typeface="+mn-ea"/>
              </a:rPr>
              <a:t>specific: </a:t>
            </a:r>
            <a:r>
              <a:rPr lang="en-US" altLang="zh-CN" sz="2600" u="sng" dirty="0">
                <a:latin typeface="+mn-ea"/>
              </a:rPr>
              <a:t>Problem Oriented</a:t>
            </a:r>
          </a:p>
          <a:p>
            <a:pPr marL="1327150" lvl="2" indent="-34290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latin typeface="+mn-ea"/>
              </a:rPr>
              <a:t> Highlighting interesting detail in images</a:t>
            </a:r>
          </a:p>
          <a:p>
            <a:pPr marL="1327150" lvl="2" indent="-34290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latin typeface="+mn-ea"/>
              </a:rPr>
              <a:t> Removing noise from images</a:t>
            </a:r>
          </a:p>
          <a:p>
            <a:pPr marL="1327150" lvl="2" indent="-34290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latin typeface="+mn-ea"/>
              </a:rPr>
              <a:t> Making images more visually appealing</a:t>
            </a:r>
          </a:p>
          <a:p>
            <a:pPr marL="1270000" lvl="2" indent="-28575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effectLst>
                  <a:outerShdw blurRad="38100" dist="38100" dir="2700000" algn="tl">
                    <a:srgbClr val="C0C0C0"/>
                  </a:outerShdw>
                </a:effectLst>
                <a:latin typeface="+mn-ea"/>
              </a:rPr>
              <a:t>  </a:t>
            </a:r>
            <a:r>
              <a:rPr lang="en-IE" altLang="zh-CN" sz="2400" dirty="0">
                <a:latin typeface="+mn-ea"/>
              </a:rPr>
              <a:t>De-e</a:t>
            </a:r>
            <a:r>
              <a:rPr lang="en-IE" sz="2400" dirty="0">
                <a:latin typeface="+mn-ea"/>
              </a:rPr>
              <a:t>mphasiz</a:t>
            </a:r>
            <a:r>
              <a:rPr lang="en-IE" altLang="zh-CN" sz="2400" dirty="0">
                <a:latin typeface="+mn-ea"/>
              </a:rPr>
              <a:t>ing</a:t>
            </a:r>
            <a:r>
              <a:rPr lang="en-IE" sz="2400" dirty="0">
                <a:latin typeface="+mn-ea"/>
              </a:rPr>
              <a:t> things in an image</a:t>
            </a:r>
            <a:endParaRPr lang="en-IE" altLang="zh-CN" sz="2400" dirty="0">
              <a:latin typeface="+mn-ea"/>
            </a:endParaRPr>
          </a:p>
          <a:p>
            <a:pPr marL="1327150" lvl="2" indent="-34290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latin typeface="+mn-ea"/>
              </a:rPr>
              <a:t> F</a:t>
            </a:r>
            <a:r>
              <a:rPr lang="en-IE" sz="2400" dirty="0">
                <a:latin typeface="+mn-ea"/>
              </a:rPr>
              <a:t>ind</a:t>
            </a:r>
            <a:r>
              <a:rPr lang="en-IE" altLang="zh-CN" sz="2400" dirty="0">
                <a:latin typeface="+mn-ea"/>
              </a:rPr>
              <a:t>ing</a:t>
            </a:r>
            <a:r>
              <a:rPr lang="en-IE" sz="2400" dirty="0">
                <a:latin typeface="+mn-ea"/>
              </a:rPr>
              <a:t> things in an image</a:t>
            </a:r>
            <a:endParaRPr lang="en-IE" altLang="zh-CN" sz="2400" dirty="0">
              <a:latin typeface="+mn-ea"/>
            </a:endParaRPr>
          </a:p>
          <a:p>
            <a:pPr marL="1327150" lvl="2" indent="-342900" defTabSz="1616075" eaLnBrk="1" hangingPunct="1">
              <a:spcBef>
                <a:spcPct val="35000"/>
              </a:spcBef>
              <a:buClr>
                <a:srgbClr val="B0C4DD"/>
              </a:buClr>
              <a:buSzPct val="75000"/>
              <a:buFont typeface="Wingdings" panose="05000000000000000000" pitchFamily="2" charset="2"/>
              <a:buChar char="n"/>
              <a:tabLst>
                <a:tab pos="990600" algn="l"/>
                <a:tab pos="1249363" algn="l"/>
                <a:tab pos="1431925" algn="l"/>
              </a:tabLst>
              <a:defRPr/>
            </a:pPr>
            <a:r>
              <a:rPr lang="en-IE" altLang="zh-CN" sz="2400" dirty="0">
                <a:latin typeface="+mn-ea"/>
              </a:rPr>
              <a:t> ……</a:t>
            </a:r>
            <a:endParaRPr lang="en-US" altLang="zh-CN" sz="2400" dirty="0">
              <a:latin typeface="+mn-ea"/>
            </a:endParaRPr>
          </a:p>
        </p:txBody>
      </p:sp>
    </p:spTree>
    <p:extLst>
      <p:ext uri="{BB962C8B-B14F-4D97-AF65-F5344CB8AC3E}">
        <p14:creationId xmlns:p14="http://schemas.microsoft.com/office/powerpoint/2010/main" val="72609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Piecewise Linear Transformation</a:t>
            </a:r>
          </a:p>
        </p:txBody>
      </p:sp>
      <p:pic>
        <p:nvPicPr>
          <p:cNvPr id="7" name="Picture 3">
            <a:extLst>
              <a:ext uri="{FF2B5EF4-FFF2-40B4-BE49-F238E27FC236}">
                <a16:creationId xmlns:a16="http://schemas.microsoft.com/office/drawing/2014/main" id="{E138550C-4BB6-4DF4-87C1-D7F7149CA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516" r="59848"/>
          <a:stretch>
            <a:fillRect/>
          </a:stretch>
        </p:blipFill>
        <p:spPr bwMode="auto">
          <a:xfrm>
            <a:off x="4580187" y="4405012"/>
            <a:ext cx="23923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DB60540-6921-4AEE-8139-B94D1F31D5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9320" b="50829"/>
          <a:stretch>
            <a:fillRect/>
          </a:stretch>
        </p:blipFill>
        <p:spPr bwMode="auto">
          <a:xfrm>
            <a:off x="1924299" y="4411362"/>
            <a:ext cx="2422525"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C29126DE-17B5-450F-A2D9-01C59FBE62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32" t="694" r="19581" b="50203"/>
          <a:stretch/>
        </p:blipFill>
        <p:spPr bwMode="auto">
          <a:xfrm>
            <a:off x="2072730" y="2099962"/>
            <a:ext cx="235347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id="{EB2D1E08-4238-4795-ADBC-354AFD2B6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932" t="50203" r="19168"/>
          <a:stretch>
            <a:fillRect/>
          </a:stretch>
        </p:blipFill>
        <p:spPr bwMode="auto">
          <a:xfrm>
            <a:off x="4623049" y="2069799"/>
            <a:ext cx="2392363"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4">
            <a:extLst>
              <a:ext uri="{FF2B5EF4-FFF2-40B4-BE49-F238E27FC236}">
                <a16:creationId xmlns:a16="http://schemas.microsoft.com/office/drawing/2014/main" id="{FF6746C1-CDA3-4551-87B1-7E771F64791A}"/>
              </a:ext>
            </a:extLst>
          </p:cNvPr>
          <p:cNvSpPr>
            <a:spLocks noChangeArrowheads="1"/>
          </p:cNvSpPr>
          <p:nvPr/>
        </p:nvSpPr>
        <p:spPr bwMode="auto">
          <a:xfrm>
            <a:off x="7180512" y="5419424"/>
            <a:ext cx="1966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a:t>
            </a:r>
            <a:r>
              <a:rPr lang="en-US" altLang="zh-CN" sz="2000" i="1"/>
              <a:t>r</a:t>
            </a:r>
            <a:r>
              <a:rPr lang="en-US" altLang="zh-CN" sz="2000" baseline="-25000"/>
              <a:t>1</a:t>
            </a:r>
            <a:r>
              <a:rPr lang="en-US" altLang="zh-CN" sz="2000"/>
              <a:t>,</a:t>
            </a:r>
            <a:r>
              <a:rPr lang="en-US" altLang="zh-CN" sz="2000" i="1"/>
              <a:t>s</a:t>
            </a:r>
            <a:r>
              <a:rPr lang="en-US" altLang="zh-CN" sz="2000" baseline="-25000"/>
              <a:t>1</a:t>
            </a:r>
            <a:r>
              <a:rPr lang="en-US" altLang="zh-CN" sz="2000"/>
              <a:t>)=(</a:t>
            </a:r>
            <a:r>
              <a:rPr lang="en-US" altLang="zh-CN" sz="2000" i="1"/>
              <a:t>r</a:t>
            </a:r>
            <a:r>
              <a:rPr lang="en-US" altLang="zh-CN" sz="2000" baseline="-25000"/>
              <a:t>min</a:t>
            </a:r>
            <a:r>
              <a:rPr lang="en-US" altLang="zh-CN" sz="2000"/>
              <a:t>,0)</a:t>
            </a:r>
          </a:p>
          <a:p>
            <a:pPr eaLnBrk="1" hangingPunct="1">
              <a:spcBef>
                <a:spcPct val="0"/>
              </a:spcBef>
              <a:buFontTx/>
              <a:buNone/>
            </a:pPr>
            <a:r>
              <a:rPr lang="en-US" altLang="zh-CN" sz="2000"/>
              <a:t>(</a:t>
            </a:r>
            <a:r>
              <a:rPr lang="en-US" altLang="zh-CN" sz="2000" i="1"/>
              <a:t>r</a:t>
            </a:r>
            <a:r>
              <a:rPr lang="en-US" altLang="zh-CN" sz="2000" baseline="-25000"/>
              <a:t>2</a:t>
            </a:r>
            <a:r>
              <a:rPr lang="en-US" altLang="zh-CN" sz="2000"/>
              <a:t>,</a:t>
            </a:r>
            <a:r>
              <a:rPr lang="en-US" altLang="zh-CN" sz="2000" i="1"/>
              <a:t>s</a:t>
            </a:r>
            <a:r>
              <a:rPr lang="en-US" altLang="zh-CN" sz="2000" baseline="-25000"/>
              <a:t>2</a:t>
            </a:r>
            <a:r>
              <a:rPr lang="en-US" altLang="zh-CN" sz="2000"/>
              <a:t>)=(</a:t>
            </a:r>
            <a:r>
              <a:rPr lang="en-US" altLang="zh-CN" sz="2000" i="1"/>
              <a:t>r</a:t>
            </a:r>
            <a:r>
              <a:rPr lang="en-US" altLang="zh-CN" sz="2000" baseline="-25000"/>
              <a:t>max</a:t>
            </a:r>
            <a:r>
              <a:rPr lang="en-US" altLang="zh-CN" sz="2000"/>
              <a:t>,</a:t>
            </a:r>
            <a:r>
              <a:rPr lang="en-US" altLang="zh-CN" sz="2000" i="1"/>
              <a:t>L</a:t>
            </a:r>
            <a:r>
              <a:rPr lang="en-US" altLang="zh-CN" sz="2000"/>
              <a:t>-1)</a:t>
            </a:r>
          </a:p>
        </p:txBody>
      </p:sp>
      <p:sp>
        <p:nvSpPr>
          <p:cNvPr id="12" name="Rectangle 15">
            <a:extLst>
              <a:ext uri="{FF2B5EF4-FFF2-40B4-BE49-F238E27FC236}">
                <a16:creationId xmlns:a16="http://schemas.microsoft.com/office/drawing/2014/main" id="{A3473561-8125-4AB2-A84C-9BFA7E0FB7E4}"/>
              </a:ext>
            </a:extLst>
          </p:cNvPr>
          <p:cNvSpPr>
            <a:spLocks noChangeArrowheads="1"/>
          </p:cNvSpPr>
          <p:nvPr/>
        </p:nvSpPr>
        <p:spPr bwMode="auto">
          <a:xfrm>
            <a:off x="7169399" y="2941337"/>
            <a:ext cx="1042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i="1"/>
              <a:t>r</a:t>
            </a:r>
            <a:r>
              <a:rPr lang="en-US" altLang="zh-CN" sz="2000" baseline="-25000"/>
              <a:t>1</a:t>
            </a:r>
            <a:r>
              <a:rPr lang="en-US" altLang="zh-CN" sz="2000"/>
              <a:t>=</a:t>
            </a:r>
            <a:r>
              <a:rPr lang="en-US" altLang="zh-CN" sz="2000" i="1"/>
              <a:t>r</a:t>
            </a:r>
            <a:r>
              <a:rPr lang="en-US" altLang="zh-CN" sz="2000" baseline="-25000"/>
              <a:t>2</a:t>
            </a:r>
            <a:r>
              <a:rPr lang="en-US" altLang="zh-CN" sz="2000"/>
              <a:t>=</a:t>
            </a:r>
            <a:r>
              <a:rPr lang="en-US" altLang="zh-CN" sz="2000" i="1"/>
              <a:t>m</a:t>
            </a:r>
          </a:p>
        </p:txBody>
      </p:sp>
    </p:spTree>
    <p:extLst>
      <p:ext uri="{BB962C8B-B14F-4D97-AF65-F5344CB8AC3E}">
        <p14:creationId xmlns:p14="http://schemas.microsoft.com/office/powerpoint/2010/main" val="3368313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Piecewise Linear Transformation</a:t>
            </a:r>
          </a:p>
        </p:txBody>
      </p:sp>
      <p:pic>
        <p:nvPicPr>
          <p:cNvPr id="7" name="图片 6">
            <a:extLst>
              <a:ext uri="{FF2B5EF4-FFF2-40B4-BE49-F238E27FC236}">
                <a16:creationId xmlns:a16="http://schemas.microsoft.com/office/drawing/2014/main" id="{BDD93558-380E-4813-B284-266A0EB27B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9932" y="2194934"/>
            <a:ext cx="2085797" cy="1855956"/>
          </a:xfrm>
          <a:prstGeom prst="rect">
            <a:avLst/>
          </a:prstGeom>
        </p:spPr>
      </p:pic>
      <p:pic>
        <p:nvPicPr>
          <p:cNvPr id="8" name="图片 7">
            <a:extLst>
              <a:ext uri="{FF2B5EF4-FFF2-40B4-BE49-F238E27FC236}">
                <a16:creationId xmlns:a16="http://schemas.microsoft.com/office/drawing/2014/main" id="{896447DC-5CB8-4D36-A912-328F011CC8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281" y="4535086"/>
            <a:ext cx="2136832" cy="1885265"/>
          </a:xfrm>
          <a:prstGeom prst="rect">
            <a:avLst/>
          </a:prstGeom>
        </p:spPr>
      </p:pic>
      <p:pic>
        <p:nvPicPr>
          <p:cNvPr id="9" name="图片 8">
            <a:extLst>
              <a:ext uri="{FF2B5EF4-FFF2-40B4-BE49-F238E27FC236}">
                <a16:creationId xmlns:a16="http://schemas.microsoft.com/office/drawing/2014/main" id="{8E41E3D4-C1ED-4876-A3BD-0E398C823D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119" y="2241199"/>
            <a:ext cx="2068164" cy="1840267"/>
          </a:xfrm>
          <a:prstGeom prst="rect">
            <a:avLst/>
          </a:prstGeom>
        </p:spPr>
      </p:pic>
      <p:pic>
        <p:nvPicPr>
          <p:cNvPr id="10" name="图片 9">
            <a:extLst>
              <a:ext uri="{FF2B5EF4-FFF2-40B4-BE49-F238E27FC236}">
                <a16:creationId xmlns:a16="http://schemas.microsoft.com/office/drawing/2014/main" id="{4D917873-6E69-4E81-9144-D9152A1809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4176" y="4500166"/>
            <a:ext cx="2118433" cy="1869033"/>
          </a:xfrm>
          <a:prstGeom prst="rect">
            <a:avLst/>
          </a:prstGeom>
        </p:spPr>
      </p:pic>
      <p:sp>
        <p:nvSpPr>
          <p:cNvPr id="11" name="矩形 10">
            <a:extLst>
              <a:ext uri="{FF2B5EF4-FFF2-40B4-BE49-F238E27FC236}">
                <a16:creationId xmlns:a16="http://schemas.microsoft.com/office/drawing/2014/main" id="{B0FD0951-1823-402A-A8EC-181B1FE988E8}"/>
              </a:ext>
            </a:extLst>
          </p:cNvPr>
          <p:cNvSpPr/>
          <p:nvPr/>
        </p:nvSpPr>
        <p:spPr>
          <a:xfrm>
            <a:off x="2648146" y="6376604"/>
            <a:ext cx="1849367" cy="24702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sym typeface="+mn-lt"/>
              </a:rPr>
              <a:t>Gray image</a:t>
            </a:r>
          </a:p>
        </p:txBody>
      </p:sp>
      <p:sp>
        <p:nvSpPr>
          <p:cNvPr id="12" name="矩形 11">
            <a:extLst>
              <a:ext uri="{FF2B5EF4-FFF2-40B4-BE49-F238E27FC236}">
                <a16:creationId xmlns:a16="http://schemas.microsoft.com/office/drawing/2014/main" id="{6A9F2848-7CDB-403B-A401-3B851ADDD708}"/>
              </a:ext>
            </a:extLst>
          </p:cNvPr>
          <p:cNvSpPr/>
          <p:nvPr/>
        </p:nvSpPr>
        <p:spPr>
          <a:xfrm>
            <a:off x="2677861" y="4081466"/>
            <a:ext cx="1849368" cy="24702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Original</a:t>
            </a:r>
            <a:r>
              <a:rPr lang="zh-CN" altLang="en-US" dirty="0">
                <a:cs typeface="+mn-ea"/>
                <a:sym typeface="+mn-lt"/>
              </a:rPr>
              <a:t> </a:t>
            </a:r>
            <a:r>
              <a:rPr lang="en-US" altLang="zh-CN" dirty="0">
                <a:cs typeface="+mn-ea"/>
                <a:sym typeface="+mn-lt"/>
              </a:rPr>
              <a:t>image</a:t>
            </a:r>
          </a:p>
        </p:txBody>
      </p:sp>
      <p:sp>
        <p:nvSpPr>
          <p:cNvPr id="13" name="矩形 12">
            <a:extLst>
              <a:ext uri="{FF2B5EF4-FFF2-40B4-BE49-F238E27FC236}">
                <a16:creationId xmlns:a16="http://schemas.microsoft.com/office/drawing/2014/main" id="{E7F5771A-AB54-4693-B537-7EFE53C83B6B}"/>
              </a:ext>
            </a:extLst>
          </p:cNvPr>
          <p:cNvSpPr/>
          <p:nvPr/>
        </p:nvSpPr>
        <p:spPr>
          <a:xfrm>
            <a:off x="5236517" y="4098625"/>
            <a:ext cx="1849367" cy="24702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sym typeface="+mn-lt"/>
              </a:rPr>
              <a:t>PLT</a:t>
            </a:r>
          </a:p>
        </p:txBody>
      </p:sp>
      <p:grpSp>
        <p:nvGrpSpPr>
          <p:cNvPr id="15" name="组合 14">
            <a:extLst>
              <a:ext uri="{FF2B5EF4-FFF2-40B4-BE49-F238E27FC236}">
                <a16:creationId xmlns:a16="http://schemas.microsoft.com/office/drawing/2014/main" id="{61E6F9FD-9582-44E4-8999-E1B0E65CB49C}"/>
              </a:ext>
            </a:extLst>
          </p:cNvPr>
          <p:cNvGrpSpPr/>
          <p:nvPr/>
        </p:nvGrpSpPr>
        <p:grpSpPr>
          <a:xfrm>
            <a:off x="7619393" y="2336434"/>
            <a:ext cx="3951257" cy="3784923"/>
            <a:chOff x="8110115" y="1014261"/>
            <a:chExt cx="3951257" cy="3784923"/>
          </a:xfrm>
        </p:grpSpPr>
        <p:sp>
          <p:nvSpPr>
            <p:cNvPr id="16" name="文本框 15">
              <a:extLst>
                <a:ext uri="{FF2B5EF4-FFF2-40B4-BE49-F238E27FC236}">
                  <a16:creationId xmlns:a16="http://schemas.microsoft.com/office/drawing/2014/main" id="{B6676730-D738-482B-8240-93F25BE5E0F1}"/>
                </a:ext>
              </a:extLst>
            </p:cNvPr>
            <p:cNvSpPr txBox="1"/>
            <p:nvPr/>
          </p:nvSpPr>
          <p:spPr>
            <a:xfrm>
              <a:off x="11439130" y="4231024"/>
              <a:ext cx="622242" cy="338024"/>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3B920CD8-A9BF-4317-A25D-BF3CF9EB385D}"/>
                </a:ext>
              </a:extLst>
            </p:cNvPr>
            <p:cNvGrpSpPr/>
            <p:nvPr/>
          </p:nvGrpSpPr>
          <p:grpSpPr>
            <a:xfrm>
              <a:off x="8110115" y="1014261"/>
              <a:ext cx="3763463" cy="3784923"/>
              <a:chOff x="7305518" y="572629"/>
              <a:chExt cx="4396483" cy="4414459"/>
            </a:xfrm>
          </p:grpSpPr>
          <p:sp>
            <p:nvSpPr>
              <p:cNvPr id="19" name="矩形 18">
                <a:extLst>
                  <a:ext uri="{FF2B5EF4-FFF2-40B4-BE49-F238E27FC236}">
                    <a16:creationId xmlns:a16="http://schemas.microsoft.com/office/drawing/2014/main" id="{CCA37A02-43CC-44AF-A63C-E92566BDF5D9}"/>
                  </a:ext>
                </a:extLst>
              </p:cNvPr>
              <p:cNvSpPr/>
              <p:nvPr/>
            </p:nvSpPr>
            <p:spPr>
              <a:xfrm>
                <a:off x="8148574" y="710428"/>
                <a:ext cx="3553427" cy="3630069"/>
              </a:xfrm>
              <a:prstGeom prst="rect">
                <a:avLst/>
              </a:prstGeom>
              <a:noFill/>
              <a:ln w="28575">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885B7ECE-AAA4-4A47-8771-E42715A78C0A}"/>
                  </a:ext>
                </a:extLst>
              </p:cNvPr>
              <p:cNvSpPr/>
              <p:nvPr/>
            </p:nvSpPr>
            <p:spPr>
              <a:xfrm>
                <a:off x="8136998" y="706055"/>
                <a:ext cx="3565000" cy="3599720"/>
              </a:xfrm>
              <a:custGeom>
                <a:avLst/>
                <a:gdLst>
                  <a:gd name="connsiteX0" fmla="*/ 3565002 w 3565002"/>
                  <a:gd name="connsiteY0" fmla="*/ 0 h 3599726"/>
                  <a:gd name="connsiteX1" fmla="*/ 2280212 w 3565002"/>
                  <a:gd name="connsiteY1" fmla="*/ 1296364 h 3599726"/>
                  <a:gd name="connsiteX2" fmla="*/ 1018572 w 3565002"/>
                  <a:gd name="connsiteY2" fmla="*/ 2581154 h 3599726"/>
                  <a:gd name="connsiteX3" fmla="*/ 0 w 3565002"/>
                  <a:gd name="connsiteY3" fmla="*/ 3599726 h 3599726"/>
                </a:gdLst>
                <a:ahLst/>
                <a:cxnLst>
                  <a:cxn ang="0">
                    <a:pos x="connsiteX0" y="connsiteY0"/>
                  </a:cxn>
                  <a:cxn ang="0">
                    <a:pos x="connsiteX1" y="connsiteY1"/>
                  </a:cxn>
                  <a:cxn ang="0">
                    <a:pos x="connsiteX2" y="connsiteY2"/>
                  </a:cxn>
                  <a:cxn ang="0">
                    <a:pos x="connsiteX3" y="connsiteY3"/>
                  </a:cxn>
                </a:cxnLst>
                <a:rect l="l" t="t" r="r" b="b"/>
                <a:pathLst>
                  <a:path w="3565002" h="3599726">
                    <a:moveTo>
                      <a:pt x="3565002" y="0"/>
                    </a:moveTo>
                    <a:lnTo>
                      <a:pt x="2280212" y="1296364"/>
                    </a:lnTo>
                    <a:lnTo>
                      <a:pt x="1018572" y="2581154"/>
                    </a:lnTo>
                    <a:cubicBezTo>
                      <a:pt x="638537" y="2965048"/>
                      <a:pt x="319268" y="3282387"/>
                      <a:pt x="0" y="3599726"/>
                    </a:cubicBezTo>
                  </a:path>
                </a:pathLst>
              </a:custGeom>
              <a:noFill/>
              <a:ln w="28575">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35557BA5-3D0D-4E01-9966-EDABA4602DA8}"/>
                  </a:ext>
                </a:extLst>
              </p:cNvPr>
              <p:cNvSpPr txBox="1"/>
              <p:nvPr/>
            </p:nvSpPr>
            <p:spPr>
              <a:xfrm>
                <a:off x="8886779" y="4592841"/>
                <a:ext cx="2190743" cy="394247"/>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Input gray level </a:t>
                </a:r>
                <a:r>
                  <a:rPr lang="en-US" altLang="zh-CN" i="1" dirty="0">
                    <a:solidFill>
                      <a:srgbClr val="48A2A0"/>
                    </a:solidFill>
                    <a:latin typeface="Times New Roman" panose="02020603050405020304" pitchFamily="18" charset="0"/>
                    <a:cs typeface="Times New Roman" panose="02020603050405020304" pitchFamily="18" charset="0"/>
                  </a:rPr>
                  <a:t>r</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6240A103-20A5-4CD7-8B54-3ABAD5D2303F}"/>
                  </a:ext>
                </a:extLst>
              </p:cNvPr>
              <p:cNvSpPr txBox="1"/>
              <p:nvPr/>
            </p:nvSpPr>
            <p:spPr>
              <a:xfrm rot="16200000">
                <a:off x="6424139" y="2049797"/>
                <a:ext cx="2162208" cy="399449"/>
              </a:xfrm>
              <a:prstGeom prst="rect">
                <a:avLst/>
              </a:prstGeom>
              <a:noFill/>
            </p:spPr>
            <p:txBody>
              <a:bodyPr wrap="square" rtlCol="0">
                <a:spAutoFit/>
              </a:bodyPr>
              <a:lstStyle/>
              <a:p>
                <a:r>
                  <a:rPr lang="en-US" altLang="zh-CN" dirty="0">
                    <a:solidFill>
                      <a:srgbClr val="48A2A0"/>
                    </a:solidFill>
                    <a:latin typeface="Times New Roman" panose="02020603050405020304" pitchFamily="18" charset="0"/>
                    <a:cs typeface="Times New Roman" panose="02020603050405020304" pitchFamily="18" charset="0"/>
                  </a:rPr>
                  <a:t>Output gray level </a:t>
                </a:r>
                <a:r>
                  <a:rPr lang="en-US" altLang="zh-CN" i="1" dirty="0">
                    <a:solidFill>
                      <a:srgbClr val="48A2A0"/>
                    </a:solidFill>
                    <a:latin typeface="Times New Roman" panose="02020603050405020304" pitchFamily="18" charset="0"/>
                    <a:cs typeface="Times New Roman" panose="02020603050405020304" pitchFamily="18" charset="0"/>
                  </a:rPr>
                  <a:t>s</a:t>
                </a:r>
                <a:endParaRPr lang="zh-CN" altLang="en-US" i="1" dirty="0">
                  <a:solidFill>
                    <a:srgbClr val="48A2A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CEA199A-D6C3-47A6-A238-1F8E55BB96A8}"/>
                  </a:ext>
                </a:extLst>
              </p:cNvPr>
              <p:cNvSpPr txBox="1"/>
              <p:nvPr/>
            </p:nvSpPr>
            <p:spPr>
              <a:xfrm>
                <a:off x="7812308" y="4285153"/>
                <a:ext cx="519012" cy="394247"/>
              </a:xfrm>
              <a:prstGeom prst="rect">
                <a:avLst/>
              </a:prstGeom>
              <a:noFill/>
            </p:spPr>
            <p:txBody>
              <a:bodyPr wrap="square" rtlCol="0">
                <a:spAutoFit/>
              </a:bodyPr>
              <a:lstStyle/>
              <a:p>
                <a:r>
                  <a:rPr lang="en-US" altLang="zh-CN" dirty="0">
                    <a:solidFill>
                      <a:srgbClr val="6C92C0"/>
                    </a:solidFill>
                    <a:latin typeface="Times New Roman" panose="02020603050405020304" pitchFamily="18" charset="0"/>
                    <a:cs typeface="Times New Roman" panose="02020603050405020304" pitchFamily="18" charset="0"/>
                  </a:rPr>
                  <a:t>0</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37A3428-3313-413A-965C-3184EAD3ACA7}"/>
                  </a:ext>
                </a:extLst>
              </p:cNvPr>
              <p:cNvSpPr txBox="1"/>
              <p:nvPr/>
            </p:nvSpPr>
            <p:spPr>
              <a:xfrm>
                <a:off x="7653616" y="2249521"/>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BE779D61-C2DB-4D96-B404-4AA29C0CF09D}"/>
                  </a:ext>
                </a:extLst>
              </p:cNvPr>
              <p:cNvSpPr txBox="1"/>
              <p:nvPr/>
            </p:nvSpPr>
            <p:spPr>
              <a:xfrm>
                <a:off x="7567065" y="572629"/>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-1</a:t>
                </a:r>
                <a:endParaRPr lang="zh-CN" altLang="en-US" dirty="0">
                  <a:solidFill>
                    <a:srgbClr val="6C92C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1F580F26-C91F-47F1-8900-6942BC732415}"/>
                  </a:ext>
                </a:extLst>
              </p:cNvPr>
              <p:cNvSpPr txBox="1"/>
              <p:nvPr/>
            </p:nvSpPr>
            <p:spPr>
              <a:xfrm>
                <a:off x="9626611" y="4298794"/>
                <a:ext cx="726904" cy="394247"/>
              </a:xfrm>
              <a:prstGeom prst="rect">
                <a:avLst/>
              </a:prstGeom>
              <a:noFill/>
            </p:spPr>
            <p:txBody>
              <a:bodyPr wrap="square" rtlCol="0">
                <a:spAutoFit/>
              </a:bodyPr>
              <a:lstStyle/>
              <a:p>
                <a:r>
                  <a:rPr lang="en-US" altLang="zh-CN" i="1" dirty="0">
                    <a:solidFill>
                      <a:srgbClr val="6C92C0"/>
                    </a:solidFill>
                    <a:latin typeface="Times New Roman" panose="02020603050405020304" pitchFamily="18" charset="0"/>
                    <a:cs typeface="Times New Roman" panose="02020603050405020304" pitchFamily="18" charset="0"/>
                  </a:rPr>
                  <a:t>L</a:t>
                </a:r>
                <a:r>
                  <a:rPr lang="en-US" altLang="zh-CN" dirty="0">
                    <a:solidFill>
                      <a:srgbClr val="6C92C0"/>
                    </a:solidFill>
                    <a:latin typeface="Times New Roman" panose="02020603050405020304" pitchFamily="18" charset="0"/>
                    <a:cs typeface="Times New Roman" panose="02020603050405020304" pitchFamily="18" charset="0"/>
                  </a:rPr>
                  <a:t>/2</a:t>
                </a:r>
                <a:endParaRPr lang="zh-CN" altLang="en-US" dirty="0">
                  <a:solidFill>
                    <a:srgbClr val="6C92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25CFC9D-4ABB-43CE-A075-CE482C5D6A0D}"/>
                      </a:ext>
                    </a:extLst>
                  </p:cNvPr>
                  <p:cNvSpPr txBox="1"/>
                  <p:nvPr/>
                </p:nvSpPr>
                <p:spPr>
                  <a:xfrm>
                    <a:off x="9864007" y="2194650"/>
                    <a:ext cx="4860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2">
                                  <a:lumMod val="50000"/>
                                </a:schemeClr>
                              </a:solidFill>
                              <a:latin typeface="Cambria Math" panose="02040503050406030204" pitchFamily="18" charset="0"/>
                            </a:rPr>
                            <m:t>𝛾</m:t>
                          </m:r>
                          <m:r>
                            <a:rPr lang="en-US" altLang="zh-CN" sz="1400" b="0" i="1" smtClean="0">
                              <a:solidFill>
                                <a:schemeClr val="bg2">
                                  <a:lumMod val="50000"/>
                                </a:schemeClr>
                              </a:solidFill>
                              <a:latin typeface="Cambria Math" panose="02040503050406030204" pitchFamily="18" charset="0"/>
                            </a:rPr>
                            <m:t>=1</m:t>
                          </m:r>
                        </m:oMath>
                      </m:oMathPara>
                    </a14:m>
                    <a:endParaRPr lang="zh-CN" altLang="en-US" sz="1400" dirty="0">
                      <a:solidFill>
                        <a:schemeClr val="bg2">
                          <a:lumMod val="50000"/>
                        </a:schemeClr>
                      </a:solidFill>
                    </a:endParaRPr>
                  </a:p>
                </p:txBody>
              </p:sp>
            </mc:Choice>
            <mc:Fallback xmlns="">
              <p:sp>
                <p:nvSpPr>
                  <p:cNvPr id="48" name="文本框 47">
                    <a:extLst>
                      <a:ext uri="{FF2B5EF4-FFF2-40B4-BE49-F238E27FC236}">
                        <a16:creationId xmlns:a16="http://schemas.microsoft.com/office/drawing/2014/main" id="{FF546331-DBF0-4EEE-8548-C198AB5B923F}"/>
                      </a:ext>
                    </a:extLst>
                  </p:cNvPr>
                  <p:cNvSpPr txBox="1">
                    <a:spLocks noRot="1" noChangeAspect="1" noMove="1" noResize="1" noEditPoints="1" noAdjustHandles="1" noChangeArrowheads="1" noChangeShapeType="1" noTextEdit="1"/>
                  </p:cNvSpPr>
                  <p:nvPr/>
                </p:nvSpPr>
                <p:spPr>
                  <a:xfrm>
                    <a:off x="9864007" y="2194650"/>
                    <a:ext cx="486094" cy="215444"/>
                  </a:xfrm>
                  <a:prstGeom prst="rect">
                    <a:avLst/>
                  </a:prstGeom>
                  <a:blipFill>
                    <a:blip r:embed="rId7"/>
                    <a:stretch>
                      <a:fillRect l="-16176" r="-17647" b="-46667"/>
                    </a:stretch>
                  </a:blipFill>
                </p:spPr>
                <p:txBody>
                  <a:bodyPr/>
                  <a:lstStyle/>
                  <a:p>
                    <a:r>
                      <a:rPr lang="zh-CN" altLang="en-US">
                        <a:noFill/>
                      </a:rPr>
                      <a:t> </a:t>
                    </a:r>
                  </a:p>
                </p:txBody>
              </p:sp>
            </mc:Fallback>
          </mc:AlternateContent>
        </p:grpSp>
      </p:grpSp>
      <p:grpSp>
        <p:nvGrpSpPr>
          <p:cNvPr id="29" name="组合 28">
            <a:extLst>
              <a:ext uri="{FF2B5EF4-FFF2-40B4-BE49-F238E27FC236}">
                <a16:creationId xmlns:a16="http://schemas.microsoft.com/office/drawing/2014/main" id="{D34738E5-37FD-4B8C-A424-3E1048B6D98D}"/>
              </a:ext>
            </a:extLst>
          </p:cNvPr>
          <p:cNvGrpSpPr/>
          <p:nvPr/>
        </p:nvGrpSpPr>
        <p:grpSpPr>
          <a:xfrm>
            <a:off x="8327610" y="2450832"/>
            <a:ext cx="3042181" cy="3107880"/>
            <a:chOff x="8818332" y="1128659"/>
            <a:chExt cx="3042181" cy="3107880"/>
          </a:xfrm>
        </p:grpSpPr>
        <p:cxnSp>
          <p:nvCxnSpPr>
            <p:cNvPr id="31" name="直接连接符 30">
              <a:extLst>
                <a:ext uri="{FF2B5EF4-FFF2-40B4-BE49-F238E27FC236}">
                  <a16:creationId xmlns:a16="http://schemas.microsoft.com/office/drawing/2014/main" id="{201F0DBF-2DAB-430C-A350-5BABCBBC0BEF}"/>
                </a:ext>
              </a:extLst>
            </p:cNvPr>
            <p:cNvCxnSpPr>
              <a:cxnSpLocks/>
            </p:cNvCxnSpPr>
            <p:nvPr/>
          </p:nvCxnSpPr>
          <p:spPr>
            <a:xfrm flipH="1">
              <a:off x="11401425" y="1128659"/>
              <a:ext cx="459088" cy="1658991"/>
            </a:xfrm>
            <a:prstGeom prst="line">
              <a:avLst/>
            </a:prstGeom>
            <a:ln w="38100">
              <a:solidFill>
                <a:srgbClr val="D96057"/>
              </a:solidFill>
            </a:ln>
          </p:spPr>
          <p:style>
            <a:lnRef idx="3">
              <a:schemeClr val="accent2"/>
            </a:lnRef>
            <a:fillRef idx="0">
              <a:schemeClr val="accent2"/>
            </a:fillRef>
            <a:effectRef idx="2">
              <a:schemeClr val="accent2"/>
            </a:effectRef>
            <a:fontRef idx="minor">
              <a:schemeClr val="tx1"/>
            </a:fontRef>
          </p:style>
        </p:cxnSp>
        <p:cxnSp>
          <p:nvCxnSpPr>
            <p:cNvPr id="32" name="直接连接符 31">
              <a:extLst>
                <a:ext uri="{FF2B5EF4-FFF2-40B4-BE49-F238E27FC236}">
                  <a16:creationId xmlns:a16="http://schemas.microsoft.com/office/drawing/2014/main" id="{D6507631-8569-4940-826D-48E61F95A955}"/>
                </a:ext>
              </a:extLst>
            </p:cNvPr>
            <p:cNvCxnSpPr>
              <a:cxnSpLocks/>
            </p:cNvCxnSpPr>
            <p:nvPr/>
          </p:nvCxnSpPr>
          <p:spPr>
            <a:xfrm flipH="1">
              <a:off x="9666516" y="2768963"/>
              <a:ext cx="1750421" cy="705394"/>
            </a:xfrm>
            <a:prstGeom prst="line">
              <a:avLst/>
            </a:prstGeom>
            <a:ln w="38100">
              <a:solidFill>
                <a:srgbClr val="D96057"/>
              </a:solidFill>
            </a:ln>
          </p:spPr>
          <p:style>
            <a:lnRef idx="3">
              <a:schemeClr val="accent2"/>
            </a:lnRef>
            <a:fillRef idx="0">
              <a:schemeClr val="accent2"/>
            </a:fillRef>
            <a:effectRef idx="2">
              <a:schemeClr val="accent2"/>
            </a:effectRef>
            <a:fontRef idx="minor">
              <a:schemeClr val="tx1"/>
            </a:fontRef>
          </p:style>
        </p:cxnSp>
        <p:cxnSp>
          <p:nvCxnSpPr>
            <p:cNvPr id="33" name="直接连接符 32">
              <a:extLst>
                <a:ext uri="{FF2B5EF4-FFF2-40B4-BE49-F238E27FC236}">
                  <a16:creationId xmlns:a16="http://schemas.microsoft.com/office/drawing/2014/main" id="{5CE894F2-CCD1-4B49-A931-E0B91CA3F08B}"/>
                </a:ext>
              </a:extLst>
            </p:cNvPr>
            <p:cNvCxnSpPr>
              <a:cxnSpLocks/>
            </p:cNvCxnSpPr>
            <p:nvPr/>
          </p:nvCxnSpPr>
          <p:spPr>
            <a:xfrm flipH="1">
              <a:off x="8818332" y="3468688"/>
              <a:ext cx="855893" cy="767851"/>
            </a:xfrm>
            <a:prstGeom prst="line">
              <a:avLst/>
            </a:prstGeom>
            <a:ln w="38100">
              <a:solidFill>
                <a:srgbClr val="D96057"/>
              </a:solidFill>
            </a:ln>
          </p:spPr>
          <p:style>
            <a:lnRef idx="3">
              <a:schemeClr val="accent2"/>
            </a:lnRef>
            <a:fillRef idx="0">
              <a:schemeClr val="accent2"/>
            </a:fillRef>
            <a:effectRef idx="2">
              <a:schemeClr val="accent2"/>
            </a:effectRef>
            <a:fontRef idx="minor">
              <a:schemeClr val="tx1"/>
            </a:fontRef>
          </p:style>
        </p:cxnSp>
      </p:grpSp>
      <p:sp>
        <p:nvSpPr>
          <p:cNvPr id="34" name="矩形 33">
            <a:extLst>
              <a:ext uri="{FF2B5EF4-FFF2-40B4-BE49-F238E27FC236}">
                <a16:creationId xmlns:a16="http://schemas.microsoft.com/office/drawing/2014/main" id="{E26F5EC2-8CC6-4027-B0FA-421403A15B3E}"/>
              </a:ext>
            </a:extLst>
          </p:cNvPr>
          <p:cNvSpPr/>
          <p:nvPr/>
        </p:nvSpPr>
        <p:spPr>
          <a:xfrm>
            <a:off x="5222013" y="6440048"/>
            <a:ext cx="1849367" cy="247029"/>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sym typeface="+mn-lt"/>
              </a:rPr>
              <a:t>PLT</a:t>
            </a:r>
          </a:p>
        </p:txBody>
      </p:sp>
    </p:spTree>
    <p:extLst>
      <p:ext uri="{BB962C8B-B14F-4D97-AF65-F5344CB8AC3E}">
        <p14:creationId xmlns:p14="http://schemas.microsoft.com/office/powerpoint/2010/main" val="35204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092918"/>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983073"/>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DC113CE2-7B5E-4596-A704-448A388486EA}"/>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Piecewise Linear Transformation</a:t>
            </a:r>
          </a:p>
        </p:txBody>
      </p:sp>
      <p:graphicFrame>
        <p:nvGraphicFramePr>
          <p:cNvPr id="7" name="Object 3">
            <a:extLst>
              <a:ext uri="{FF2B5EF4-FFF2-40B4-BE49-F238E27FC236}">
                <a16:creationId xmlns:a16="http://schemas.microsoft.com/office/drawing/2014/main" id="{87A40E2D-41D4-4D60-A1F2-765A0878702E}"/>
              </a:ext>
            </a:extLst>
          </p:cNvPr>
          <p:cNvGraphicFramePr>
            <a:graphicFrameLocks noChangeAspect="1"/>
          </p:cNvGraphicFramePr>
          <p:nvPr>
            <p:extLst>
              <p:ext uri="{D42A27DB-BD31-4B8C-83A1-F6EECF244321}">
                <p14:modId xmlns:p14="http://schemas.microsoft.com/office/powerpoint/2010/main" val="421196284"/>
              </p:ext>
            </p:extLst>
          </p:nvPr>
        </p:nvGraphicFramePr>
        <p:xfrm>
          <a:off x="2265008" y="2146140"/>
          <a:ext cx="4322642" cy="1471761"/>
        </p:xfrm>
        <a:graphic>
          <a:graphicData uri="http://schemas.openxmlformats.org/presentationml/2006/ole">
            <mc:AlternateContent xmlns:mc="http://schemas.openxmlformats.org/markup-compatibility/2006">
              <mc:Choice xmlns:v="urn:schemas-microsoft-com:vml" Requires="v">
                <p:oleObj name="Equation" r:id="rId2" imgW="1752600" imgH="596900" progId="Equation.DSMT4">
                  <p:embed/>
                </p:oleObj>
              </mc:Choice>
              <mc:Fallback>
                <p:oleObj name="Equation" r:id="rId2" imgW="1752600" imgH="596900" progId="Equation.DSMT4">
                  <p:embed/>
                  <p:pic>
                    <p:nvPicPr>
                      <p:cNvPr id="29" name="Object 3">
                        <a:extLst>
                          <a:ext uri="{FF2B5EF4-FFF2-40B4-BE49-F238E27FC236}">
                            <a16:creationId xmlns:a16="http://schemas.microsoft.com/office/drawing/2014/main" id="{9C25660C-28A0-4BF5-8E0E-C0B2FE6D3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008" y="2146140"/>
                        <a:ext cx="4322642" cy="1471761"/>
                      </a:xfrm>
                      <a:prstGeom prst="rect">
                        <a:avLst/>
                      </a:prstGeom>
                      <a:noFill/>
                      <a:ln>
                        <a:noFill/>
                      </a:ln>
                      <a:effectLst/>
                    </p:spPr>
                  </p:pic>
                </p:oleObj>
              </mc:Fallback>
            </mc:AlternateContent>
          </a:graphicData>
        </a:graphic>
      </p:graphicFrame>
      <p:grpSp>
        <p:nvGrpSpPr>
          <p:cNvPr id="8" name="Group 29">
            <a:extLst>
              <a:ext uri="{FF2B5EF4-FFF2-40B4-BE49-F238E27FC236}">
                <a16:creationId xmlns:a16="http://schemas.microsoft.com/office/drawing/2014/main" id="{5682FB14-7F46-4E26-ADA1-EA05CA4A0483}"/>
              </a:ext>
            </a:extLst>
          </p:cNvPr>
          <p:cNvGrpSpPr>
            <a:grpSpLocks/>
          </p:cNvGrpSpPr>
          <p:nvPr/>
        </p:nvGrpSpPr>
        <p:grpSpPr bwMode="auto">
          <a:xfrm>
            <a:off x="8558353" y="2462352"/>
            <a:ext cx="3578663" cy="2506458"/>
            <a:chOff x="3456" y="909"/>
            <a:chExt cx="1823" cy="1250"/>
          </a:xfrm>
        </p:grpSpPr>
        <p:sp>
          <p:nvSpPr>
            <p:cNvPr id="9" name="Line 4">
              <a:extLst>
                <a:ext uri="{FF2B5EF4-FFF2-40B4-BE49-F238E27FC236}">
                  <a16:creationId xmlns:a16="http://schemas.microsoft.com/office/drawing/2014/main" id="{B6785903-3911-4954-922C-CDBDBEEE84F4}"/>
                </a:ext>
              </a:extLst>
            </p:cNvPr>
            <p:cNvSpPr>
              <a:spLocks noChangeShapeType="1"/>
            </p:cNvSpPr>
            <p:nvPr/>
          </p:nvSpPr>
          <p:spPr bwMode="auto">
            <a:xfrm>
              <a:off x="3714" y="1950"/>
              <a:ext cx="1354" cy="0"/>
            </a:xfrm>
            <a:prstGeom prst="line">
              <a:avLst/>
            </a:prstGeom>
            <a:noFill/>
            <a:ln w="9525">
              <a:solidFill>
                <a:srgbClr val="6C92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5">
              <a:extLst>
                <a:ext uri="{FF2B5EF4-FFF2-40B4-BE49-F238E27FC236}">
                  <a16:creationId xmlns:a16="http://schemas.microsoft.com/office/drawing/2014/main" id="{8D469E39-70F9-469C-9261-B8539A01A752}"/>
                </a:ext>
              </a:extLst>
            </p:cNvPr>
            <p:cNvSpPr>
              <a:spLocks noChangeShapeType="1"/>
            </p:cNvSpPr>
            <p:nvPr/>
          </p:nvSpPr>
          <p:spPr bwMode="auto">
            <a:xfrm flipV="1">
              <a:off x="3714" y="909"/>
              <a:ext cx="0" cy="1041"/>
            </a:xfrm>
            <a:prstGeom prst="line">
              <a:avLst/>
            </a:prstGeom>
            <a:noFill/>
            <a:ln w="9525">
              <a:solidFill>
                <a:srgbClr val="6C92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6">
              <a:extLst>
                <a:ext uri="{FF2B5EF4-FFF2-40B4-BE49-F238E27FC236}">
                  <a16:creationId xmlns:a16="http://schemas.microsoft.com/office/drawing/2014/main" id="{07A1D3A0-D7B7-424F-AEA6-89FC4C75B706}"/>
                </a:ext>
              </a:extLst>
            </p:cNvPr>
            <p:cNvSpPr txBox="1">
              <a:spLocks noChangeArrowheads="1"/>
            </p:cNvSpPr>
            <p:nvPr/>
          </p:nvSpPr>
          <p:spPr bwMode="auto">
            <a:xfrm>
              <a:off x="4722" y="1928"/>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i="1" dirty="0">
                  <a:solidFill>
                    <a:srgbClr val="6C92C0"/>
                  </a:solidFill>
                  <a:latin typeface="Times New Roman" panose="02020603050405020304" pitchFamily="18" charset="0"/>
                </a:rPr>
                <a:t>L</a:t>
              </a:r>
            </a:p>
          </p:txBody>
        </p:sp>
        <p:sp>
          <p:nvSpPr>
            <p:cNvPr id="12" name="Text Box 7">
              <a:extLst>
                <a:ext uri="{FF2B5EF4-FFF2-40B4-BE49-F238E27FC236}">
                  <a16:creationId xmlns:a16="http://schemas.microsoft.com/office/drawing/2014/main" id="{4C9ADA0B-DF65-4AE5-BA58-323EB12C76BD}"/>
                </a:ext>
              </a:extLst>
            </p:cNvPr>
            <p:cNvSpPr txBox="1">
              <a:spLocks noChangeArrowheads="1"/>
            </p:cNvSpPr>
            <p:nvPr/>
          </p:nvSpPr>
          <p:spPr bwMode="auto">
            <a:xfrm>
              <a:off x="5116" y="1832"/>
              <a:ext cx="16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i="1" dirty="0">
                  <a:solidFill>
                    <a:srgbClr val="6C92C0"/>
                  </a:solidFill>
                  <a:latin typeface="Times New Roman" panose="02020603050405020304" pitchFamily="18" charset="0"/>
                </a:rPr>
                <a:t>x</a:t>
              </a:r>
            </a:p>
          </p:txBody>
        </p:sp>
        <p:sp>
          <p:nvSpPr>
            <p:cNvPr id="13" name="Line 8">
              <a:extLst>
                <a:ext uri="{FF2B5EF4-FFF2-40B4-BE49-F238E27FC236}">
                  <a16:creationId xmlns:a16="http://schemas.microsoft.com/office/drawing/2014/main" id="{D8D8BF0F-69C3-41F3-AC59-2732BD9906AA}"/>
                </a:ext>
              </a:extLst>
            </p:cNvPr>
            <p:cNvSpPr>
              <a:spLocks noChangeShapeType="1"/>
            </p:cNvSpPr>
            <p:nvPr/>
          </p:nvSpPr>
          <p:spPr bwMode="auto">
            <a:xfrm>
              <a:off x="3710" y="1170"/>
              <a:ext cx="1042" cy="12"/>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9">
              <a:extLst>
                <a:ext uri="{FF2B5EF4-FFF2-40B4-BE49-F238E27FC236}">
                  <a16:creationId xmlns:a16="http://schemas.microsoft.com/office/drawing/2014/main" id="{769A55AE-B1C5-4031-B220-FEF14E43DC70}"/>
                </a:ext>
              </a:extLst>
            </p:cNvPr>
            <p:cNvSpPr>
              <a:spLocks noChangeShapeType="1"/>
            </p:cNvSpPr>
            <p:nvPr/>
          </p:nvSpPr>
          <p:spPr bwMode="auto">
            <a:xfrm flipV="1">
              <a:off x="3696" y="1797"/>
              <a:ext cx="480" cy="144"/>
            </a:xfrm>
            <a:prstGeom prst="line">
              <a:avLst/>
            </a:prstGeom>
            <a:noFill/>
            <a:ln w="28575">
              <a:solidFill>
                <a:srgbClr val="48A2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0">
              <a:extLst>
                <a:ext uri="{FF2B5EF4-FFF2-40B4-BE49-F238E27FC236}">
                  <a16:creationId xmlns:a16="http://schemas.microsoft.com/office/drawing/2014/main" id="{E251D4A2-ABAE-42A6-9286-832E786A1F23}"/>
                </a:ext>
              </a:extLst>
            </p:cNvPr>
            <p:cNvSpPr>
              <a:spLocks noChangeShapeType="1"/>
            </p:cNvSpPr>
            <p:nvPr/>
          </p:nvSpPr>
          <p:spPr bwMode="auto">
            <a:xfrm flipV="1">
              <a:off x="4176" y="1464"/>
              <a:ext cx="148" cy="330"/>
            </a:xfrm>
            <a:prstGeom prst="line">
              <a:avLst/>
            </a:prstGeom>
            <a:noFill/>
            <a:ln w="28575">
              <a:solidFill>
                <a:srgbClr val="48A2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1">
              <a:extLst>
                <a:ext uri="{FF2B5EF4-FFF2-40B4-BE49-F238E27FC236}">
                  <a16:creationId xmlns:a16="http://schemas.microsoft.com/office/drawing/2014/main" id="{8B5F64F7-DD3B-46DB-855F-C0487EB1C6A7}"/>
                </a:ext>
              </a:extLst>
            </p:cNvPr>
            <p:cNvSpPr>
              <a:spLocks noChangeShapeType="1"/>
            </p:cNvSpPr>
            <p:nvPr/>
          </p:nvSpPr>
          <p:spPr bwMode="auto">
            <a:xfrm flipV="1">
              <a:off x="4320" y="1182"/>
              <a:ext cx="432" cy="288"/>
            </a:xfrm>
            <a:prstGeom prst="line">
              <a:avLst/>
            </a:prstGeom>
            <a:noFill/>
            <a:ln w="28575">
              <a:solidFill>
                <a:srgbClr val="48A2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
              <a:extLst>
                <a:ext uri="{FF2B5EF4-FFF2-40B4-BE49-F238E27FC236}">
                  <a16:creationId xmlns:a16="http://schemas.microsoft.com/office/drawing/2014/main" id="{B73D68A5-FA1C-4109-A206-6632F5B8D662}"/>
                </a:ext>
              </a:extLst>
            </p:cNvPr>
            <p:cNvSpPr>
              <a:spLocks noChangeShapeType="1"/>
            </p:cNvSpPr>
            <p:nvPr/>
          </p:nvSpPr>
          <p:spPr bwMode="auto">
            <a:xfrm>
              <a:off x="4752" y="1182"/>
              <a:ext cx="0" cy="768"/>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3">
              <a:extLst>
                <a:ext uri="{FF2B5EF4-FFF2-40B4-BE49-F238E27FC236}">
                  <a16:creationId xmlns:a16="http://schemas.microsoft.com/office/drawing/2014/main" id="{97AEEA25-0A7D-4E2C-853B-3C52921FAAE4}"/>
                </a:ext>
              </a:extLst>
            </p:cNvPr>
            <p:cNvSpPr>
              <a:spLocks noChangeShapeType="1"/>
            </p:cNvSpPr>
            <p:nvPr/>
          </p:nvSpPr>
          <p:spPr bwMode="auto">
            <a:xfrm>
              <a:off x="4368" y="1470"/>
              <a:ext cx="0" cy="480"/>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22" name="Line 14">
              <a:extLst>
                <a:ext uri="{FF2B5EF4-FFF2-40B4-BE49-F238E27FC236}">
                  <a16:creationId xmlns:a16="http://schemas.microsoft.com/office/drawing/2014/main" id="{34698B7F-6CD6-4347-83FB-611B12523D7B}"/>
                </a:ext>
              </a:extLst>
            </p:cNvPr>
            <p:cNvSpPr>
              <a:spLocks noChangeShapeType="1"/>
            </p:cNvSpPr>
            <p:nvPr/>
          </p:nvSpPr>
          <p:spPr bwMode="auto">
            <a:xfrm>
              <a:off x="4176" y="1806"/>
              <a:ext cx="0" cy="144"/>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5">
              <a:extLst>
                <a:ext uri="{FF2B5EF4-FFF2-40B4-BE49-F238E27FC236}">
                  <a16:creationId xmlns:a16="http://schemas.microsoft.com/office/drawing/2014/main" id="{A33333BC-0844-45CA-A5A2-5A4B9AE8C821}"/>
                </a:ext>
              </a:extLst>
            </p:cNvPr>
            <p:cNvSpPr>
              <a:spLocks noChangeShapeType="1"/>
            </p:cNvSpPr>
            <p:nvPr/>
          </p:nvSpPr>
          <p:spPr bwMode="auto">
            <a:xfrm>
              <a:off x="3716" y="1467"/>
              <a:ext cx="604" cy="3"/>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6">
              <a:extLst>
                <a:ext uri="{FF2B5EF4-FFF2-40B4-BE49-F238E27FC236}">
                  <a16:creationId xmlns:a16="http://schemas.microsoft.com/office/drawing/2014/main" id="{3A2841CD-D828-4A0C-9F2F-FFCEC1AB6B7E}"/>
                </a:ext>
              </a:extLst>
            </p:cNvPr>
            <p:cNvSpPr>
              <a:spLocks noChangeShapeType="1"/>
            </p:cNvSpPr>
            <p:nvPr/>
          </p:nvSpPr>
          <p:spPr bwMode="auto">
            <a:xfrm flipV="1">
              <a:off x="3716" y="1806"/>
              <a:ext cx="460" cy="7"/>
            </a:xfrm>
            <a:prstGeom prst="line">
              <a:avLst/>
            </a:prstGeom>
            <a:noFill/>
            <a:ln w="9525">
              <a:solidFill>
                <a:srgbClr val="6C92C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7">
              <a:extLst>
                <a:ext uri="{FF2B5EF4-FFF2-40B4-BE49-F238E27FC236}">
                  <a16:creationId xmlns:a16="http://schemas.microsoft.com/office/drawing/2014/main" id="{9C3FB52F-40B5-459F-9994-204728DCDD8E}"/>
                </a:ext>
              </a:extLst>
            </p:cNvPr>
            <p:cNvSpPr txBox="1">
              <a:spLocks noChangeArrowheads="1"/>
            </p:cNvSpPr>
            <p:nvPr/>
          </p:nvSpPr>
          <p:spPr bwMode="auto">
            <a:xfrm>
              <a:off x="3590" y="1928"/>
              <a:ext cx="1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6C92C0"/>
                  </a:solidFill>
                  <a:latin typeface="Times New Roman" panose="02020603050405020304" pitchFamily="18" charset="0"/>
                </a:rPr>
                <a:t>0</a:t>
              </a:r>
            </a:p>
          </p:txBody>
        </p:sp>
        <p:sp>
          <p:nvSpPr>
            <p:cNvPr id="26" name="Text Box 18">
              <a:extLst>
                <a:ext uri="{FF2B5EF4-FFF2-40B4-BE49-F238E27FC236}">
                  <a16:creationId xmlns:a16="http://schemas.microsoft.com/office/drawing/2014/main" id="{D2A64C8A-0854-4EDC-AA61-C823C70C46FD}"/>
                </a:ext>
              </a:extLst>
            </p:cNvPr>
            <p:cNvSpPr txBox="1">
              <a:spLocks noChangeArrowheads="1"/>
            </p:cNvSpPr>
            <p:nvPr/>
          </p:nvSpPr>
          <p:spPr bwMode="auto">
            <a:xfrm>
              <a:off x="4070" y="1915"/>
              <a:ext cx="16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6C92C0"/>
                  </a:solidFill>
                  <a:latin typeface="Times New Roman" panose="02020603050405020304" pitchFamily="18" charset="0"/>
                </a:rPr>
                <a:t>a</a:t>
              </a:r>
            </a:p>
          </p:txBody>
        </p:sp>
        <p:sp>
          <p:nvSpPr>
            <p:cNvPr id="27" name="Text Box 19">
              <a:extLst>
                <a:ext uri="{FF2B5EF4-FFF2-40B4-BE49-F238E27FC236}">
                  <a16:creationId xmlns:a16="http://schemas.microsoft.com/office/drawing/2014/main" id="{DE3F1934-64A3-420F-A918-93FDFE7A0235}"/>
                </a:ext>
              </a:extLst>
            </p:cNvPr>
            <p:cNvSpPr txBox="1">
              <a:spLocks noChangeArrowheads="1"/>
            </p:cNvSpPr>
            <p:nvPr/>
          </p:nvSpPr>
          <p:spPr bwMode="auto">
            <a:xfrm>
              <a:off x="4310" y="1929"/>
              <a:ext cx="1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6C92C0"/>
                  </a:solidFill>
                  <a:latin typeface="Times New Roman" panose="02020603050405020304" pitchFamily="18" charset="0"/>
                </a:rPr>
                <a:t>b</a:t>
              </a:r>
            </a:p>
          </p:txBody>
        </p:sp>
        <p:sp>
          <p:nvSpPr>
            <p:cNvPr id="28" name="Text Box 20">
              <a:extLst>
                <a:ext uri="{FF2B5EF4-FFF2-40B4-BE49-F238E27FC236}">
                  <a16:creationId xmlns:a16="http://schemas.microsoft.com/office/drawing/2014/main" id="{70FC6423-2D36-4036-AC4F-35603392D970}"/>
                </a:ext>
              </a:extLst>
            </p:cNvPr>
            <p:cNvSpPr txBox="1">
              <a:spLocks noChangeArrowheads="1"/>
            </p:cNvSpPr>
            <p:nvPr/>
          </p:nvSpPr>
          <p:spPr bwMode="auto">
            <a:xfrm>
              <a:off x="3456" y="1592"/>
              <a:ext cx="21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err="1">
                  <a:solidFill>
                    <a:srgbClr val="6C92C0"/>
                  </a:solidFill>
                  <a:latin typeface="Times New Roman" panose="02020603050405020304" pitchFamily="18" charset="0"/>
                </a:rPr>
                <a:t>y</a:t>
              </a:r>
              <a:r>
                <a:rPr lang="en-US" altLang="zh-CN" sz="2400" baseline="-25000" dirty="0" err="1">
                  <a:solidFill>
                    <a:srgbClr val="6C92C0"/>
                  </a:solidFill>
                  <a:latin typeface="Times New Roman" panose="02020603050405020304" pitchFamily="18" charset="0"/>
                </a:rPr>
                <a:t>a</a:t>
              </a:r>
              <a:endParaRPr lang="en-US" altLang="zh-CN" sz="2400" dirty="0">
                <a:solidFill>
                  <a:srgbClr val="6C92C0"/>
                </a:solidFill>
                <a:latin typeface="Times New Roman" panose="02020603050405020304" pitchFamily="18" charset="0"/>
              </a:endParaRPr>
            </a:p>
          </p:txBody>
        </p:sp>
        <p:sp>
          <p:nvSpPr>
            <p:cNvPr id="29" name="Text Box 21">
              <a:extLst>
                <a:ext uri="{FF2B5EF4-FFF2-40B4-BE49-F238E27FC236}">
                  <a16:creationId xmlns:a16="http://schemas.microsoft.com/office/drawing/2014/main" id="{B500C4C0-A9C9-454E-8A9D-70104EC9E96B}"/>
                </a:ext>
              </a:extLst>
            </p:cNvPr>
            <p:cNvSpPr txBox="1">
              <a:spLocks noChangeArrowheads="1"/>
            </p:cNvSpPr>
            <p:nvPr/>
          </p:nvSpPr>
          <p:spPr bwMode="auto">
            <a:xfrm>
              <a:off x="3456" y="1326"/>
              <a:ext cx="2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err="1">
                  <a:solidFill>
                    <a:srgbClr val="6C92C0"/>
                  </a:solidFill>
                  <a:latin typeface="Times New Roman" panose="02020603050405020304" pitchFamily="18" charset="0"/>
                </a:rPr>
                <a:t>y</a:t>
              </a:r>
              <a:r>
                <a:rPr lang="en-US" altLang="zh-CN" sz="2400" baseline="-25000" dirty="0" err="1">
                  <a:solidFill>
                    <a:srgbClr val="6C92C0"/>
                  </a:solidFill>
                  <a:latin typeface="Times New Roman" panose="02020603050405020304" pitchFamily="18" charset="0"/>
                </a:rPr>
                <a:t>b</a:t>
              </a:r>
              <a:endParaRPr lang="en-US" altLang="zh-CN" sz="2400" dirty="0">
                <a:solidFill>
                  <a:srgbClr val="6C92C0"/>
                </a:solidFill>
                <a:latin typeface="Times New Roman" panose="02020603050405020304" pitchFamily="18" charset="0"/>
              </a:endParaRPr>
            </a:p>
          </p:txBody>
        </p:sp>
      </p:grpSp>
      <p:pic>
        <p:nvPicPr>
          <p:cNvPr id="31" name="Picture 22">
            <a:extLst>
              <a:ext uri="{FF2B5EF4-FFF2-40B4-BE49-F238E27FC236}">
                <a16:creationId xmlns:a16="http://schemas.microsoft.com/office/drawing/2014/main" id="{6D534ECE-36D1-4CF3-B662-F3BD9270B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176" y="3876147"/>
            <a:ext cx="2185326" cy="218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3">
            <a:extLst>
              <a:ext uri="{FF2B5EF4-FFF2-40B4-BE49-F238E27FC236}">
                <a16:creationId xmlns:a16="http://schemas.microsoft.com/office/drawing/2014/main" id="{F4C7BF23-38ED-4215-9E56-DB147E6A3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127" y="3925939"/>
            <a:ext cx="2199405" cy="219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 name="Object 24">
            <a:extLst>
              <a:ext uri="{FF2B5EF4-FFF2-40B4-BE49-F238E27FC236}">
                <a16:creationId xmlns:a16="http://schemas.microsoft.com/office/drawing/2014/main" id="{0054C7FD-EB68-4374-B7F4-51AC8165D1E8}"/>
              </a:ext>
            </a:extLst>
          </p:cNvPr>
          <p:cNvGraphicFramePr>
            <a:graphicFrameLocks noChangeAspect="1"/>
          </p:cNvGraphicFramePr>
          <p:nvPr>
            <p:extLst>
              <p:ext uri="{D42A27DB-BD31-4B8C-83A1-F6EECF244321}">
                <p14:modId xmlns:p14="http://schemas.microsoft.com/office/powerpoint/2010/main" val="2758638944"/>
              </p:ext>
            </p:extLst>
          </p:nvPr>
        </p:nvGraphicFramePr>
        <p:xfrm>
          <a:off x="2192176" y="6388415"/>
          <a:ext cx="5832946" cy="415190"/>
        </p:xfrm>
        <a:graphic>
          <a:graphicData uri="http://schemas.openxmlformats.org/presentationml/2006/ole">
            <mc:AlternateContent xmlns:mc="http://schemas.openxmlformats.org/markup-compatibility/2006">
              <mc:Choice xmlns:v="urn:schemas-microsoft-com:vml" Requires="v">
                <p:oleObj name="Equation" r:id="rId6" imgW="3225800" imgH="228600" progId="Equation.DSMT4">
                  <p:embed/>
                </p:oleObj>
              </mc:Choice>
              <mc:Fallback>
                <p:oleObj name="Equation" r:id="rId6" imgW="3225800" imgH="228600" progId="Equation.DSMT4">
                  <p:embed/>
                  <p:pic>
                    <p:nvPicPr>
                      <p:cNvPr id="74" name="Object 24">
                        <a:extLst>
                          <a:ext uri="{FF2B5EF4-FFF2-40B4-BE49-F238E27FC236}">
                            <a16:creationId xmlns:a16="http://schemas.microsoft.com/office/drawing/2014/main" id="{83420A24-DA05-4E04-B1D1-0E871B0F3A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2176" y="6388415"/>
                        <a:ext cx="5832946" cy="4151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9592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101090" y="196596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762145" y="362701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H_Others_1"/>
          <p:cNvSpPr txBox="1"/>
          <p:nvPr>
            <p:custDataLst>
              <p:tags r:id="rId1"/>
            </p:custDataLst>
          </p:nvPr>
        </p:nvSpPr>
        <p:spPr>
          <a:xfrm>
            <a:off x="350176" y="276881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cs typeface="+mn-ea"/>
                <a:sym typeface="+mn-lt"/>
              </a:rPr>
              <a:t>PART 2</a:t>
            </a:r>
            <a:endParaRPr lang="zh-CN" altLang="en-US" sz="4400" dirty="0">
              <a:solidFill>
                <a:schemeClr val="bg1"/>
              </a:solidFill>
              <a:effectLst>
                <a:outerShdw blurRad="38100" dist="38100" dir="2700000" algn="tl">
                  <a:srgbClr val="000000">
                    <a:alpha val="43137"/>
                  </a:srgbClr>
                </a:outerShdw>
              </a:effectLst>
              <a:cs typeface="+mn-ea"/>
              <a:sym typeface="+mn-lt"/>
            </a:endParaRPr>
          </a:p>
        </p:txBody>
      </p:sp>
      <p:sp>
        <p:nvSpPr>
          <p:cNvPr id="2" name="矩形 1"/>
          <p:cNvSpPr/>
          <p:nvPr/>
        </p:nvSpPr>
        <p:spPr>
          <a:xfrm>
            <a:off x="4366955" y="2838047"/>
            <a:ext cx="4479688" cy="646331"/>
          </a:xfrm>
          <a:prstGeom prst="rect">
            <a:avLst/>
          </a:prstGeom>
        </p:spPr>
        <p:txBody>
          <a:bodyPr wrap="none">
            <a:spAutoFit/>
          </a:bodyPr>
          <a:lstStyle/>
          <a:p>
            <a:pPr algn="ctr"/>
            <a:r>
              <a:rPr lang="en-US" altLang="zh-CN" sz="3600" dirty="0">
                <a:latin typeface="Cambria Math" panose="02040503050406030204" pitchFamily="18" charset="0"/>
                <a:ea typeface="Cambria Math" panose="02040503050406030204" pitchFamily="18" charset="0"/>
                <a:cs typeface="+mn-ea"/>
                <a:sym typeface="+mn-lt"/>
              </a:rPr>
              <a:t>Histogram Processing</a:t>
            </a:r>
          </a:p>
        </p:txBody>
      </p:sp>
    </p:spTree>
    <p:extLst>
      <p:ext uri="{BB962C8B-B14F-4D97-AF65-F5344CB8AC3E}">
        <p14:creationId xmlns:p14="http://schemas.microsoft.com/office/powerpoint/2010/main" val="1453063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Rectangle 3">
            <a:extLst>
              <a:ext uri="{FF2B5EF4-FFF2-40B4-BE49-F238E27FC236}">
                <a16:creationId xmlns:a16="http://schemas.microsoft.com/office/drawing/2014/main" id="{A934C109-B668-4C54-B7E4-2DDD7C1EC8F9}"/>
              </a:ext>
            </a:extLst>
          </p:cNvPr>
          <p:cNvSpPr txBox="1">
            <a:spLocks noChangeArrowheads="1"/>
          </p:cNvSpPr>
          <p:nvPr/>
        </p:nvSpPr>
        <p:spPr>
          <a:xfrm>
            <a:off x="2135187" y="1748480"/>
            <a:ext cx="7088157"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30000"/>
              </a:spcBef>
              <a:buClr>
                <a:srgbClr val="B0C4DD"/>
              </a:buClr>
              <a:buSzPct val="75000"/>
              <a:buFont typeface="Wingdings" panose="05000000000000000000" pitchFamily="2" charset="2"/>
              <a:buChar char="n"/>
            </a:pPr>
            <a:r>
              <a:rPr lang="en-US" altLang="zh-CN" dirty="0">
                <a:latin typeface="Times New Roman" panose="02020603050405020304" pitchFamily="18" charset="0"/>
              </a:rPr>
              <a:t>Definition</a:t>
            </a:r>
          </a:p>
          <a:p>
            <a:pPr marL="542925" indent="-542925">
              <a:lnSpc>
                <a:spcPct val="120000"/>
              </a:lnSpc>
              <a:spcBef>
                <a:spcPct val="30000"/>
              </a:spcBef>
              <a:buFontTx/>
              <a:buNone/>
              <a:tabLst>
                <a:tab pos="85725" algn="l"/>
              </a:tabLst>
            </a:pPr>
            <a:r>
              <a:rPr lang="en-US" altLang="zh-CN" sz="2400" dirty="0">
                <a:latin typeface="Times New Roman" panose="02020603050405020304" pitchFamily="18" charset="0"/>
              </a:rPr>
              <a:t>	– The histogram function is defined over all possible intensity levels. </a:t>
            </a:r>
          </a:p>
          <a:p>
            <a:pPr marL="542925" indent="-542925">
              <a:lnSpc>
                <a:spcPct val="120000"/>
              </a:lnSpc>
              <a:spcBef>
                <a:spcPct val="30000"/>
              </a:spcBef>
              <a:buFontTx/>
              <a:buNone/>
              <a:tabLst>
                <a:tab pos="85725" algn="l"/>
              </a:tabLst>
            </a:pPr>
            <a:r>
              <a:rPr lang="en-US" altLang="zh-CN" sz="2400" dirty="0">
                <a:latin typeface="Times New Roman" panose="02020603050405020304" pitchFamily="18" charset="0"/>
              </a:rPr>
              <a:t>	– For each intensity level, its value is equal to the number of the pixels with that intensity.</a:t>
            </a:r>
          </a:p>
          <a:p>
            <a:pPr>
              <a:lnSpc>
                <a:spcPct val="120000"/>
              </a:lnSpc>
              <a:spcBef>
                <a:spcPct val="30000"/>
              </a:spcBef>
              <a:buClr>
                <a:srgbClr val="B0C4DD"/>
              </a:buClr>
              <a:buSzPct val="70000"/>
              <a:buFont typeface="Wingdings" panose="05000000000000000000" pitchFamily="2" charset="2"/>
              <a:buChar char="n"/>
            </a:pPr>
            <a:r>
              <a:rPr lang="en-US" altLang="zh-CN" dirty="0">
                <a:latin typeface="Times New Roman" panose="02020603050405020304" pitchFamily="18" charset="0"/>
              </a:rPr>
              <a:t>Applications</a:t>
            </a:r>
          </a:p>
          <a:p>
            <a:pPr>
              <a:lnSpc>
                <a:spcPct val="120000"/>
              </a:lnSpc>
              <a:spcBef>
                <a:spcPct val="30000"/>
              </a:spcBef>
              <a:buFontTx/>
              <a:buNone/>
            </a:pPr>
            <a:r>
              <a:rPr lang="en-US" altLang="zh-CN" sz="2400" dirty="0">
                <a:latin typeface="Times New Roman" panose="02020603050405020304" pitchFamily="18" charset="0"/>
              </a:rPr>
              <a:t>	– Image enhancement, compression, segmentation</a:t>
            </a:r>
          </a:p>
          <a:p>
            <a:pPr>
              <a:lnSpc>
                <a:spcPct val="120000"/>
              </a:lnSpc>
              <a:spcBef>
                <a:spcPct val="30000"/>
              </a:spcBef>
              <a:buFontTx/>
              <a:buNone/>
            </a:pPr>
            <a:r>
              <a:rPr lang="en-US" altLang="zh-CN" sz="2400" dirty="0">
                <a:latin typeface="Times New Roman" panose="02020603050405020304" pitchFamily="18" charset="0"/>
              </a:rPr>
              <a:t>	– Very popular tool for real time image processing</a:t>
            </a:r>
          </a:p>
        </p:txBody>
      </p:sp>
      <p:pic>
        <p:nvPicPr>
          <p:cNvPr id="8" name="Picture 4">
            <a:extLst>
              <a:ext uri="{FF2B5EF4-FFF2-40B4-BE49-F238E27FC236}">
                <a16:creationId xmlns:a16="http://schemas.microsoft.com/office/drawing/2014/main" id="{E86BE777-DC1F-44D7-A46A-2E9A4E29E9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7" r="2762" b="1"/>
          <a:stretch/>
        </p:blipFill>
        <p:spPr bwMode="auto">
          <a:xfrm>
            <a:off x="9459148" y="950254"/>
            <a:ext cx="2292610" cy="231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AB77BAAC-B18A-451D-BE0D-12CE240A54F9}"/>
              </a:ext>
            </a:extLst>
          </p:cNvPr>
          <p:cNvSpPr/>
          <p:nvPr/>
        </p:nvSpPr>
        <p:spPr>
          <a:xfrm>
            <a:off x="9519121" y="3258683"/>
            <a:ext cx="2172664" cy="322018"/>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Image</a:t>
            </a:r>
            <a:endParaRPr lang="zh-CN" altLang="en-US" dirty="0">
              <a:cs typeface="+mn-ea"/>
              <a:sym typeface="+mn-lt"/>
            </a:endParaRPr>
          </a:p>
        </p:txBody>
      </p:sp>
      <p:sp>
        <p:nvSpPr>
          <p:cNvPr id="10" name="矩形 9">
            <a:extLst>
              <a:ext uri="{FF2B5EF4-FFF2-40B4-BE49-F238E27FC236}">
                <a16:creationId xmlns:a16="http://schemas.microsoft.com/office/drawing/2014/main" id="{A18512BE-E190-481D-9F06-AAFBF84ACD39}"/>
              </a:ext>
            </a:extLst>
          </p:cNvPr>
          <p:cNvSpPr/>
          <p:nvPr/>
        </p:nvSpPr>
        <p:spPr>
          <a:xfrm>
            <a:off x="9617194" y="5947353"/>
            <a:ext cx="2172664" cy="32709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Histogram</a:t>
            </a:r>
            <a:endParaRPr lang="zh-CN" altLang="en-US" dirty="0">
              <a:cs typeface="+mn-ea"/>
              <a:sym typeface="+mn-lt"/>
            </a:endParaRPr>
          </a:p>
        </p:txBody>
      </p:sp>
      <p:grpSp>
        <p:nvGrpSpPr>
          <p:cNvPr id="11" name="组合 10">
            <a:extLst>
              <a:ext uri="{FF2B5EF4-FFF2-40B4-BE49-F238E27FC236}">
                <a16:creationId xmlns:a16="http://schemas.microsoft.com/office/drawing/2014/main" id="{C45E4A2B-9A88-49EE-8494-D63A5687A08C}"/>
              </a:ext>
            </a:extLst>
          </p:cNvPr>
          <p:cNvGrpSpPr/>
          <p:nvPr/>
        </p:nvGrpSpPr>
        <p:grpSpPr>
          <a:xfrm>
            <a:off x="8935070" y="3661193"/>
            <a:ext cx="3692486" cy="2314856"/>
            <a:chOff x="8404035" y="3049837"/>
            <a:chExt cx="3692486" cy="2314856"/>
          </a:xfrm>
        </p:grpSpPr>
        <p:pic>
          <p:nvPicPr>
            <p:cNvPr id="12" name="图片 11">
              <a:extLst>
                <a:ext uri="{FF2B5EF4-FFF2-40B4-BE49-F238E27FC236}">
                  <a16:creationId xmlns:a16="http://schemas.microsoft.com/office/drawing/2014/main" id="{03810E6A-7B44-40F2-819B-28852A050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271" y="3084722"/>
              <a:ext cx="3094491" cy="2211668"/>
            </a:xfrm>
            <a:prstGeom prst="rect">
              <a:avLst/>
            </a:prstGeom>
          </p:spPr>
        </p:pic>
        <p:sp>
          <p:nvSpPr>
            <p:cNvPr id="13" name="文本框 12">
              <a:extLst>
                <a:ext uri="{FF2B5EF4-FFF2-40B4-BE49-F238E27FC236}">
                  <a16:creationId xmlns:a16="http://schemas.microsoft.com/office/drawing/2014/main" id="{B91E6767-9F82-4498-86E5-6215064AE9FC}"/>
                </a:ext>
              </a:extLst>
            </p:cNvPr>
            <p:cNvSpPr txBox="1"/>
            <p:nvPr/>
          </p:nvSpPr>
          <p:spPr>
            <a:xfrm>
              <a:off x="8692309" y="5133861"/>
              <a:ext cx="3404212" cy="230832"/>
            </a:xfrm>
            <a:prstGeom prst="rect">
              <a:avLst/>
            </a:prstGeom>
            <a:noFill/>
          </p:spPr>
          <p:txBody>
            <a:bodyPr wrap="square" rtlCol="0">
              <a:spAutoFit/>
            </a:bodyPr>
            <a:lstStyle/>
            <a:p>
              <a:r>
                <a:rPr lang="en-US" altLang="zh-CN" sz="900" dirty="0"/>
                <a:t>0        50        100       150           200        250      300</a:t>
              </a:r>
              <a:endParaRPr lang="zh-CN" altLang="en-US" sz="900" dirty="0"/>
            </a:p>
          </p:txBody>
        </p:sp>
        <p:sp>
          <p:nvSpPr>
            <p:cNvPr id="15" name="文本框 14">
              <a:extLst>
                <a:ext uri="{FF2B5EF4-FFF2-40B4-BE49-F238E27FC236}">
                  <a16:creationId xmlns:a16="http://schemas.microsoft.com/office/drawing/2014/main" id="{26C1D82C-F12F-402C-9D91-FF333654F238}"/>
                </a:ext>
              </a:extLst>
            </p:cNvPr>
            <p:cNvSpPr txBox="1"/>
            <p:nvPr/>
          </p:nvSpPr>
          <p:spPr>
            <a:xfrm>
              <a:off x="8404035" y="3049837"/>
              <a:ext cx="453527" cy="2188612"/>
            </a:xfrm>
            <a:prstGeom prst="rect">
              <a:avLst/>
            </a:prstGeom>
            <a:noFill/>
          </p:spPr>
          <p:txBody>
            <a:bodyPr wrap="square" rtlCol="0">
              <a:spAutoFit/>
            </a:bodyPr>
            <a:lstStyle/>
            <a:p>
              <a:pPr algn="r">
                <a:lnSpc>
                  <a:spcPts val="1500"/>
                </a:lnSpc>
              </a:pPr>
              <a:r>
                <a:rPr lang="en-US" altLang="zh-CN" sz="900" dirty="0"/>
                <a:t>2500 </a:t>
              </a:r>
            </a:p>
            <a:p>
              <a:pPr algn="r">
                <a:lnSpc>
                  <a:spcPts val="1500"/>
                </a:lnSpc>
              </a:pPr>
              <a:r>
                <a:rPr lang="en-US" altLang="zh-CN" sz="900" dirty="0"/>
                <a:t>       2000</a:t>
              </a:r>
            </a:p>
            <a:p>
              <a:pPr algn="r">
                <a:lnSpc>
                  <a:spcPts val="1500"/>
                </a:lnSpc>
              </a:pPr>
              <a:r>
                <a:rPr lang="en-US" altLang="zh-CN" sz="900" dirty="0"/>
                <a:t>        1500</a:t>
              </a:r>
            </a:p>
            <a:p>
              <a:pPr algn="r">
                <a:lnSpc>
                  <a:spcPts val="1500"/>
                </a:lnSpc>
              </a:pPr>
              <a:r>
                <a:rPr lang="en-US" altLang="zh-CN" sz="900" dirty="0"/>
                <a:t>       1000 </a:t>
              </a:r>
            </a:p>
            <a:p>
              <a:pPr algn="r">
                <a:lnSpc>
                  <a:spcPts val="1500"/>
                </a:lnSpc>
              </a:pPr>
              <a:r>
                <a:rPr lang="en-US" altLang="zh-CN" sz="900" dirty="0"/>
                <a:t>          500 </a:t>
              </a:r>
            </a:p>
            <a:p>
              <a:pPr algn="r">
                <a:lnSpc>
                  <a:spcPts val="1500"/>
                </a:lnSpc>
              </a:pPr>
              <a:r>
                <a:rPr lang="en-US" altLang="zh-CN" sz="900" dirty="0"/>
                <a:t>       0</a:t>
              </a:r>
              <a:endParaRPr lang="zh-CN" altLang="en-US" sz="900" dirty="0"/>
            </a:p>
          </p:txBody>
        </p:sp>
      </p:grpSp>
    </p:spTree>
    <p:extLst>
      <p:ext uri="{BB962C8B-B14F-4D97-AF65-F5344CB8AC3E}">
        <p14:creationId xmlns:p14="http://schemas.microsoft.com/office/powerpoint/2010/main" val="189177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8" name="Object 6">
            <a:extLst>
              <a:ext uri="{FF2B5EF4-FFF2-40B4-BE49-F238E27FC236}">
                <a16:creationId xmlns:a16="http://schemas.microsoft.com/office/drawing/2014/main" id="{97F1A8BB-7DE9-489B-80C0-DF6AC986D84B}"/>
              </a:ext>
            </a:extLst>
          </p:cNvPr>
          <p:cNvGraphicFramePr>
            <a:graphicFrameLocks noChangeAspect="1"/>
          </p:cNvGraphicFramePr>
          <p:nvPr>
            <p:extLst>
              <p:ext uri="{D42A27DB-BD31-4B8C-83A1-F6EECF244321}">
                <p14:modId xmlns:p14="http://schemas.microsoft.com/office/powerpoint/2010/main" val="2839998719"/>
              </p:ext>
            </p:extLst>
          </p:nvPr>
        </p:nvGraphicFramePr>
        <p:xfrm>
          <a:off x="2386335" y="2169318"/>
          <a:ext cx="2262188" cy="2519363"/>
        </p:xfrm>
        <a:graphic>
          <a:graphicData uri="http://schemas.openxmlformats.org/presentationml/2006/ole">
            <mc:AlternateContent xmlns:mc="http://schemas.openxmlformats.org/markup-compatibility/2006">
              <mc:Choice xmlns:v="urn:schemas-microsoft-com:vml" Requires="v">
                <p:oleObj name="Equation" r:id="rId2" imgW="1002865" imgH="1117115" progId="Equation.DSMT4">
                  <p:embed/>
                </p:oleObj>
              </mc:Choice>
              <mc:Fallback>
                <p:oleObj name="Equation" r:id="rId2" imgW="1002865" imgH="1117115" progId="Equation.DSMT4">
                  <p:embed/>
                  <p:pic>
                    <p:nvPicPr>
                      <p:cNvPr id="10" name="Object 6">
                        <a:extLst>
                          <a:ext uri="{FF2B5EF4-FFF2-40B4-BE49-F238E27FC236}">
                            <a16:creationId xmlns:a16="http://schemas.microsoft.com/office/drawing/2014/main" id="{CD5239DB-9050-4BDD-9FB5-E0C09FC6C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335" y="2169318"/>
                        <a:ext cx="2262188" cy="251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a:extLst>
              <a:ext uri="{FF2B5EF4-FFF2-40B4-BE49-F238E27FC236}">
                <a16:creationId xmlns:a16="http://schemas.microsoft.com/office/drawing/2014/main" id="{576BF431-3EEA-4850-8926-2FEF694A5725}"/>
              </a:ext>
            </a:extLst>
          </p:cNvPr>
          <p:cNvGrpSpPr/>
          <p:nvPr/>
        </p:nvGrpSpPr>
        <p:grpSpPr>
          <a:xfrm>
            <a:off x="5715617" y="1951608"/>
            <a:ext cx="4572000" cy="2975610"/>
            <a:chOff x="5897880" y="3882390"/>
            <a:chExt cx="4572000" cy="2975610"/>
          </a:xfrm>
        </p:grpSpPr>
        <p:grpSp>
          <p:nvGrpSpPr>
            <p:cNvPr id="10" name="组合 9">
              <a:extLst>
                <a:ext uri="{FF2B5EF4-FFF2-40B4-BE49-F238E27FC236}">
                  <a16:creationId xmlns:a16="http://schemas.microsoft.com/office/drawing/2014/main" id="{AD3AA659-6F75-4A8C-9208-328BD0403183}"/>
                </a:ext>
              </a:extLst>
            </p:cNvPr>
            <p:cNvGrpSpPr/>
            <p:nvPr/>
          </p:nvGrpSpPr>
          <p:grpSpPr>
            <a:xfrm>
              <a:off x="7086600" y="3882390"/>
              <a:ext cx="438150" cy="2975610"/>
              <a:chOff x="5875020" y="3680460"/>
              <a:chExt cx="438150" cy="2975610"/>
            </a:xfrm>
          </p:grpSpPr>
          <p:cxnSp>
            <p:nvCxnSpPr>
              <p:cNvPr id="42" name="直接连接符 41">
                <a:extLst>
                  <a:ext uri="{FF2B5EF4-FFF2-40B4-BE49-F238E27FC236}">
                    <a16:creationId xmlns:a16="http://schemas.microsoft.com/office/drawing/2014/main" id="{80E2E85D-C926-485F-8CA3-760527152EAE}"/>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3" name="直接连接符 42">
                <a:extLst>
                  <a:ext uri="{FF2B5EF4-FFF2-40B4-BE49-F238E27FC236}">
                    <a16:creationId xmlns:a16="http://schemas.microsoft.com/office/drawing/2014/main" id="{08F8055E-A9E4-4F9E-8C7A-FB2470DF5C7A}"/>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4" name="直接连接符 43">
                <a:extLst>
                  <a:ext uri="{FF2B5EF4-FFF2-40B4-BE49-F238E27FC236}">
                    <a16:creationId xmlns:a16="http://schemas.microsoft.com/office/drawing/2014/main" id="{C54FD035-6E9B-4A13-ACCA-0A81681070E0}"/>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F2C2E41D-7CB0-4B06-A672-D37B8585EFB6}"/>
                </a:ext>
              </a:extLst>
            </p:cNvPr>
            <p:cNvGrpSpPr/>
            <p:nvPr/>
          </p:nvGrpSpPr>
          <p:grpSpPr>
            <a:xfrm>
              <a:off x="7684770" y="3882390"/>
              <a:ext cx="438150" cy="2975610"/>
              <a:chOff x="5875020" y="3680460"/>
              <a:chExt cx="438150" cy="2975610"/>
            </a:xfrm>
          </p:grpSpPr>
          <p:cxnSp>
            <p:nvCxnSpPr>
              <p:cNvPr id="39" name="直接连接符 38">
                <a:extLst>
                  <a:ext uri="{FF2B5EF4-FFF2-40B4-BE49-F238E27FC236}">
                    <a16:creationId xmlns:a16="http://schemas.microsoft.com/office/drawing/2014/main" id="{F743770C-7651-4B2E-9A70-3E2F0E5CA128}"/>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0" name="直接连接符 39">
                <a:extLst>
                  <a:ext uri="{FF2B5EF4-FFF2-40B4-BE49-F238E27FC236}">
                    <a16:creationId xmlns:a16="http://schemas.microsoft.com/office/drawing/2014/main" id="{3BE45BD6-3B10-4C91-B45F-44A81F4D5F7F}"/>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1" name="直接连接符 40">
                <a:extLst>
                  <a:ext uri="{FF2B5EF4-FFF2-40B4-BE49-F238E27FC236}">
                    <a16:creationId xmlns:a16="http://schemas.microsoft.com/office/drawing/2014/main" id="{832279CD-7C48-4868-AEAC-DF839D61892F}"/>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D36FB319-E6B2-4CAA-A312-84EF869DB9E5}"/>
                </a:ext>
              </a:extLst>
            </p:cNvPr>
            <p:cNvGrpSpPr/>
            <p:nvPr/>
          </p:nvGrpSpPr>
          <p:grpSpPr>
            <a:xfrm>
              <a:off x="8260080" y="3882390"/>
              <a:ext cx="438150" cy="2975610"/>
              <a:chOff x="5875020" y="3680460"/>
              <a:chExt cx="438150" cy="2975610"/>
            </a:xfrm>
          </p:grpSpPr>
          <p:cxnSp>
            <p:nvCxnSpPr>
              <p:cNvPr id="36" name="直接连接符 35">
                <a:extLst>
                  <a:ext uri="{FF2B5EF4-FFF2-40B4-BE49-F238E27FC236}">
                    <a16:creationId xmlns:a16="http://schemas.microsoft.com/office/drawing/2014/main" id="{BA4DA068-4F1A-4746-BAA2-F9DC0EDDF052}"/>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7" name="直接连接符 36">
                <a:extLst>
                  <a:ext uri="{FF2B5EF4-FFF2-40B4-BE49-F238E27FC236}">
                    <a16:creationId xmlns:a16="http://schemas.microsoft.com/office/drawing/2014/main" id="{86A9A937-DAD9-492D-BD9E-DB2A4C310DCC}"/>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8" name="直接连接符 37">
                <a:extLst>
                  <a:ext uri="{FF2B5EF4-FFF2-40B4-BE49-F238E27FC236}">
                    <a16:creationId xmlns:a16="http://schemas.microsoft.com/office/drawing/2014/main" id="{D568CE3A-7768-41CB-903C-83FB190364DA}"/>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3A961CD-60C2-4D6A-9EC8-E0BFEBD7DA4F}"/>
                </a:ext>
              </a:extLst>
            </p:cNvPr>
            <p:cNvGrpSpPr/>
            <p:nvPr/>
          </p:nvGrpSpPr>
          <p:grpSpPr>
            <a:xfrm>
              <a:off x="8846820" y="3882390"/>
              <a:ext cx="438150" cy="2975610"/>
              <a:chOff x="5875020" y="3680460"/>
              <a:chExt cx="438150" cy="2975610"/>
            </a:xfrm>
          </p:grpSpPr>
          <p:cxnSp>
            <p:nvCxnSpPr>
              <p:cNvPr id="33" name="直接连接符 32">
                <a:extLst>
                  <a:ext uri="{FF2B5EF4-FFF2-40B4-BE49-F238E27FC236}">
                    <a16:creationId xmlns:a16="http://schemas.microsoft.com/office/drawing/2014/main" id="{D03A420C-D8E0-4D80-892B-ECF059EF7C4E}"/>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4" name="直接连接符 33">
                <a:extLst>
                  <a:ext uri="{FF2B5EF4-FFF2-40B4-BE49-F238E27FC236}">
                    <a16:creationId xmlns:a16="http://schemas.microsoft.com/office/drawing/2014/main" id="{8081B7C2-06FB-48C7-8248-277470869256}"/>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5" name="直接连接符 34">
                <a:extLst>
                  <a:ext uri="{FF2B5EF4-FFF2-40B4-BE49-F238E27FC236}">
                    <a16:creationId xmlns:a16="http://schemas.microsoft.com/office/drawing/2014/main" id="{DA54BA41-0154-4F52-9115-DB87CCCDCF62}"/>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3CBB401F-9F03-43E5-9152-48D99FD0A8DE}"/>
                </a:ext>
              </a:extLst>
            </p:cNvPr>
            <p:cNvGrpSpPr/>
            <p:nvPr/>
          </p:nvGrpSpPr>
          <p:grpSpPr>
            <a:xfrm>
              <a:off x="9434386" y="3882390"/>
              <a:ext cx="438150" cy="2975610"/>
              <a:chOff x="5852986" y="3680460"/>
              <a:chExt cx="438150" cy="2975610"/>
            </a:xfrm>
          </p:grpSpPr>
          <p:cxnSp>
            <p:nvCxnSpPr>
              <p:cNvPr id="30" name="直接连接符 29">
                <a:extLst>
                  <a:ext uri="{FF2B5EF4-FFF2-40B4-BE49-F238E27FC236}">
                    <a16:creationId xmlns:a16="http://schemas.microsoft.com/office/drawing/2014/main" id="{BB8EB685-46BE-45F2-B9EF-DE5211903950}"/>
                  </a:ext>
                </a:extLst>
              </p:cNvPr>
              <p:cNvCxnSpPr>
                <a:cxnSpLocks/>
              </p:cNvCxnSpPr>
              <p:nvPr/>
            </p:nvCxnSpPr>
            <p:spPr>
              <a:xfrm>
                <a:off x="5864416"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1" name="直接连接符 30">
                <a:extLst>
                  <a:ext uri="{FF2B5EF4-FFF2-40B4-BE49-F238E27FC236}">
                    <a16:creationId xmlns:a16="http://schemas.microsoft.com/office/drawing/2014/main" id="{FFA89B96-2F73-499C-9950-2480FF6A18C2}"/>
                  </a:ext>
                </a:extLst>
              </p:cNvPr>
              <p:cNvCxnSpPr>
                <a:cxnSpLocks/>
              </p:cNvCxnSpPr>
              <p:nvPr/>
            </p:nvCxnSpPr>
            <p:spPr>
              <a:xfrm>
                <a:off x="6291136"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2" name="直接连接符 31">
                <a:extLst>
                  <a:ext uri="{FF2B5EF4-FFF2-40B4-BE49-F238E27FC236}">
                    <a16:creationId xmlns:a16="http://schemas.microsoft.com/office/drawing/2014/main" id="{05A1F571-41DC-4661-85B1-4FEEEF501359}"/>
                  </a:ext>
                </a:extLst>
              </p:cNvPr>
              <p:cNvCxnSpPr>
                <a:cxnSpLocks/>
              </p:cNvCxnSpPr>
              <p:nvPr/>
            </p:nvCxnSpPr>
            <p:spPr>
              <a:xfrm flipH="1">
                <a:off x="5852986"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82E60287-FFAB-4D43-A3FB-80AE729520AB}"/>
                </a:ext>
              </a:extLst>
            </p:cNvPr>
            <p:cNvGrpSpPr/>
            <p:nvPr/>
          </p:nvGrpSpPr>
          <p:grpSpPr>
            <a:xfrm>
              <a:off x="10031730" y="3882390"/>
              <a:ext cx="438150" cy="2975610"/>
              <a:chOff x="5875020" y="3680460"/>
              <a:chExt cx="438150" cy="2975610"/>
            </a:xfrm>
          </p:grpSpPr>
          <p:cxnSp>
            <p:nvCxnSpPr>
              <p:cNvPr id="27" name="直接连接符 26">
                <a:extLst>
                  <a:ext uri="{FF2B5EF4-FFF2-40B4-BE49-F238E27FC236}">
                    <a16:creationId xmlns:a16="http://schemas.microsoft.com/office/drawing/2014/main" id="{9B88E346-FCBD-4186-BDE9-C18B65BBE5A9}"/>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8" name="直接连接符 27">
                <a:extLst>
                  <a:ext uri="{FF2B5EF4-FFF2-40B4-BE49-F238E27FC236}">
                    <a16:creationId xmlns:a16="http://schemas.microsoft.com/office/drawing/2014/main" id="{9C361F64-C75D-4499-9504-9A976EBFFBC7}"/>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9" name="直接连接符 28">
                <a:extLst>
                  <a:ext uri="{FF2B5EF4-FFF2-40B4-BE49-F238E27FC236}">
                    <a16:creationId xmlns:a16="http://schemas.microsoft.com/office/drawing/2014/main" id="{51C94EA1-9E80-4633-A02C-E6BEE8035CAB}"/>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0A7FE0D8-90FF-4888-9458-841D043474F9}"/>
                </a:ext>
              </a:extLst>
            </p:cNvPr>
            <p:cNvGrpSpPr/>
            <p:nvPr/>
          </p:nvGrpSpPr>
          <p:grpSpPr>
            <a:xfrm>
              <a:off x="5897880" y="3882390"/>
              <a:ext cx="438150" cy="2975610"/>
              <a:chOff x="5875020" y="3680460"/>
              <a:chExt cx="438150" cy="2975610"/>
            </a:xfrm>
          </p:grpSpPr>
          <p:cxnSp>
            <p:nvCxnSpPr>
              <p:cNvPr id="24" name="直接连接符 23">
                <a:extLst>
                  <a:ext uri="{FF2B5EF4-FFF2-40B4-BE49-F238E27FC236}">
                    <a16:creationId xmlns:a16="http://schemas.microsoft.com/office/drawing/2014/main" id="{358D10F6-C58E-4B09-A13C-F4F6F3BB2291}"/>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5" name="直接连接符 24">
                <a:extLst>
                  <a:ext uri="{FF2B5EF4-FFF2-40B4-BE49-F238E27FC236}">
                    <a16:creationId xmlns:a16="http://schemas.microsoft.com/office/drawing/2014/main" id="{D8837245-369A-49C2-9628-A906C3BB9C16}"/>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6" name="直接连接符 25">
                <a:extLst>
                  <a:ext uri="{FF2B5EF4-FFF2-40B4-BE49-F238E27FC236}">
                    <a16:creationId xmlns:a16="http://schemas.microsoft.com/office/drawing/2014/main" id="{962EA8CA-A8B3-4271-918A-54F3C6C06FCC}"/>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E37DFBA3-0F76-4EF9-A9F5-0CF6645D17C3}"/>
                </a:ext>
              </a:extLst>
            </p:cNvPr>
            <p:cNvGrpSpPr/>
            <p:nvPr/>
          </p:nvGrpSpPr>
          <p:grpSpPr>
            <a:xfrm>
              <a:off x="6484620" y="3882390"/>
              <a:ext cx="438150" cy="2975610"/>
              <a:chOff x="5875020" y="3680460"/>
              <a:chExt cx="438150" cy="2975610"/>
            </a:xfrm>
          </p:grpSpPr>
          <p:cxnSp>
            <p:nvCxnSpPr>
              <p:cNvPr id="20" name="直接连接符 19">
                <a:extLst>
                  <a:ext uri="{FF2B5EF4-FFF2-40B4-BE49-F238E27FC236}">
                    <a16:creationId xmlns:a16="http://schemas.microsoft.com/office/drawing/2014/main" id="{BCBE8D36-10C8-4D83-8293-D5C0BC2E478A}"/>
                  </a:ext>
                </a:extLst>
              </p:cNvPr>
              <p:cNvCxnSpPr>
                <a:cxnSpLocks/>
              </p:cNvCxnSpPr>
              <p:nvPr/>
            </p:nvCxnSpPr>
            <p:spPr>
              <a:xfrm>
                <a:off x="5886450" y="368046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D3334ED2-0CF6-442A-8B58-ED8756C0C498}"/>
                  </a:ext>
                </a:extLst>
              </p:cNvPr>
              <p:cNvCxnSpPr>
                <a:cxnSpLocks/>
              </p:cNvCxnSpPr>
              <p:nvPr/>
            </p:nvCxnSpPr>
            <p:spPr>
              <a:xfrm>
                <a:off x="6313170" y="3695700"/>
                <a:ext cx="0" cy="296037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3" name="直接连接符 22">
                <a:extLst>
                  <a:ext uri="{FF2B5EF4-FFF2-40B4-BE49-F238E27FC236}">
                    <a16:creationId xmlns:a16="http://schemas.microsoft.com/office/drawing/2014/main" id="{61919B87-1E7B-4F22-9BAC-668B35B58D6D}"/>
                  </a:ext>
                </a:extLst>
              </p:cNvPr>
              <p:cNvCxnSpPr>
                <a:cxnSpLocks/>
              </p:cNvCxnSpPr>
              <p:nvPr/>
            </p:nvCxnSpPr>
            <p:spPr>
              <a:xfrm flipH="1">
                <a:off x="5875020" y="6652260"/>
                <a:ext cx="43434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45" name="椭圆 44">
            <a:extLst>
              <a:ext uri="{FF2B5EF4-FFF2-40B4-BE49-F238E27FC236}">
                <a16:creationId xmlns:a16="http://schemas.microsoft.com/office/drawing/2014/main" id="{589CDBBD-EDC6-4835-B8F5-020E99FE3998}"/>
              </a:ext>
            </a:extLst>
          </p:cNvPr>
          <p:cNvSpPr/>
          <p:nvPr/>
        </p:nvSpPr>
        <p:spPr>
          <a:xfrm>
            <a:off x="5784197" y="248119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0BB3417-E44B-4868-9D0A-AB140CDB7558}"/>
              </a:ext>
            </a:extLst>
          </p:cNvPr>
          <p:cNvSpPr/>
          <p:nvPr/>
        </p:nvSpPr>
        <p:spPr>
          <a:xfrm>
            <a:off x="5845157" y="281647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B039823-B407-467A-A318-3E1424EE3BBA}"/>
              </a:ext>
            </a:extLst>
          </p:cNvPr>
          <p:cNvSpPr/>
          <p:nvPr/>
        </p:nvSpPr>
        <p:spPr>
          <a:xfrm>
            <a:off x="5776577" y="312508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D737FFB-324B-4027-9D16-EF3177792CB8}"/>
              </a:ext>
            </a:extLst>
          </p:cNvPr>
          <p:cNvSpPr/>
          <p:nvPr/>
        </p:nvSpPr>
        <p:spPr>
          <a:xfrm>
            <a:off x="5833727" y="344512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8735E65-C92F-45FD-AA47-579203340A8E}"/>
              </a:ext>
            </a:extLst>
          </p:cNvPr>
          <p:cNvSpPr/>
          <p:nvPr/>
        </p:nvSpPr>
        <p:spPr>
          <a:xfrm>
            <a:off x="5845157" y="375373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E0875E9-59CD-411D-9071-D150B876CBF0}"/>
              </a:ext>
            </a:extLst>
          </p:cNvPr>
          <p:cNvSpPr/>
          <p:nvPr/>
        </p:nvSpPr>
        <p:spPr>
          <a:xfrm>
            <a:off x="5799437" y="405091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1EF5555-4E30-4AA1-963C-C2C1D971B1AB}"/>
              </a:ext>
            </a:extLst>
          </p:cNvPr>
          <p:cNvSpPr/>
          <p:nvPr/>
        </p:nvSpPr>
        <p:spPr>
          <a:xfrm>
            <a:off x="5879447" y="435952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B8FACD7-59FC-4CBC-BE24-E66702ACAE29}"/>
              </a:ext>
            </a:extLst>
          </p:cNvPr>
          <p:cNvSpPr/>
          <p:nvPr/>
        </p:nvSpPr>
        <p:spPr>
          <a:xfrm>
            <a:off x="5799437" y="466813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A310FA6-C3DA-4DED-A606-711E6793C0A8}"/>
              </a:ext>
            </a:extLst>
          </p:cNvPr>
          <p:cNvSpPr/>
          <p:nvPr/>
        </p:nvSpPr>
        <p:spPr>
          <a:xfrm>
            <a:off x="6405227" y="466813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B363B73-E8B7-4DE5-9776-7ABF23900E04}"/>
              </a:ext>
            </a:extLst>
          </p:cNvPr>
          <p:cNvSpPr/>
          <p:nvPr/>
        </p:nvSpPr>
        <p:spPr>
          <a:xfrm>
            <a:off x="6370937" y="377659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5E40E54-BD19-47F6-8526-5F910BED8693}"/>
              </a:ext>
            </a:extLst>
          </p:cNvPr>
          <p:cNvSpPr/>
          <p:nvPr/>
        </p:nvSpPr>
        <p:spPr>
          <a:xfrm>
            <a:off x="6450947" y="408520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6D74585-FFF7-4CCD-8FD5-59130659B6BF}"/>
              </a:ext>
            </a:extLst>
          </p:cNvPr>
          <p:cNvSpPr/>
          <p:nvPr/>
        </p:nvSpPr>
        <p:spPr>
          <a:xfrm>
            <a:off x="6370937" y="437095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C82BCBA7-5DA5-4B0B-9A1A-CDB99D736E5A}"/>
              </a:ext>
            </a:extLst>
          </p:cNvPr>
          <p:cNvSpPr/>
          <p:nvPr/>
        </p:nvSpPr>
        <p:spPr>
          <a:xfrm>
            <a:off x="6965297" y="466813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C5260D6-D491-46A5-BB09-BE957CEAC983}"/>
              </a:ext>
            </a:extLst>
          </p:cNvPr>
          <p:cNvSpPr/>
          <p:nvPr/>
        </p:nvSpPr>
        <p:spPr>
          <a:xfrm>
            <a:off x="6965297" y="407377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C93B19D-58FD-4520-AD6C-66EABB3BB9A9}"/>
              </a:ext>
            </a:extLst>
          </p:cNvPr>
          <p:cNvSpPr/>
          <p:nvPr/>
        </p:nvSpPr>
        <p:spPr>
          <a:xfrm>
            <a:off x="7045307" y="438238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5E09D65-2C83-4222-833F-8E2CA86314FA}"/>
              </a:ext>
            </a:extLst>
          </p:cNvPr>
          <p:cNvSpPr/>
          <p:nvPr/>
        </p:nvSpPr>
        <p:spPr>
          <a:xfrm>
            <a:off x="10017107" y="466813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ADFFCAAF-0DC5-4520-A18F-F3A5F789ECFE}"/>
              </a:ext>
            </a:extLst>
          </p:cNvPr>
          <p:cNvSpPr/>
          <p:nvPr/>
        </p:nvSpPr>
        <p:spPr>
          <a:xfrm>
            <a:off x="10017107" y="347941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D90E29A-46B8-42B7-81E7-FE0A1EC237D6}"/>
              </a:ext>
            </a:extLst>
          </p:cNvPr>
          <p:cNvSpPr/>
          <p:nvPr/>
        </p:nvSpPr>
        <p:spPr>
          <a:xfrm>
            <a:off x="9925667" y="377659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6FD9F814-C358-4002-B2E0-73F249615AF9}"/>
              </a:ext>
            </a:extLst>
          </p:cNvPr>
          <p:cNvSpPr/>
          <p:nvPr/>
        </p:nvSpPr>
        <p:spPr>
          <a:xfrm>
            <a:off x="9994247" y="407377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261F9FD-2EB8-4C5F-AC27-F8C8E7A3F7CF}"/>
              </a:ext>
            </a:extLst>
          </p:cNvPr>
          <p:cNvSpPr/>
          <p:nvPr/>
        </p:nvSpPr>
        <p:spPr>
          <a:xfrm>
            <a:off x="9925667" y="437095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15916BE-A486-4E38-8F39-DB5D2477DF33}"/>
              </a:ext>
            </a:extLst>
          </p:cNvPr>
          <p:cNvSpPr/>
          <p:nvPr/>
        </p:nvSpPr>
        <p:spPr>
          <a:xfrm>
            <a:off x="8134967" y="435190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003FCBA-9F64-4319-A65E-139077A8AD8D}"/>
              </a:ext>
            </a:extLst>
          </p:cNvPr>
          <p:cNvSpPr/>
          <p:nvPr/>
        </p:nvSpPr>
        <p:spPr>
          <a:xfrm>
            <a:off x="8214977" y="464908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52A9216B-AD45-4BC8-A7C9-60DA81D819FF}"/>
              </a:ext>
            </a:extLst>
          </p:cNvPr>
          <p:cNvSpPr/>
          <p:nvPr/>
        </p:nvSpPr>
        <p:spPr>
          <a:xfrm>
            <a:off x="7586327" y="437857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89B3D1-CB74-4A4F-95B7-C39A25D72F15}"/>
              </a:ext>
            </a:extLst>
          </p:cNvPr>
          <p:cNvSpPr/>
          <p:nvPr/>
        </p:nvSpPr>
        <p:spPr>
          <a:xfrm>
            <a:off x="7552037" y="467575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F1D1895F-2A23-40B4-BABA-0D7A93EBDA6B}"/>
              </a:ext>
            </a:extLst>
          </p:cNvPr>
          <p:cNvSpPr/>
          <p:nvPr/>
        </p:nvSpPr>
        <p:spPr>
          <a:xfrm>
            <a:off x="9312257" y="4687188"/>
            <a:ext cx="228600" cy="240030"/>
          </a:xfrm>
          <a:prstGeom prst="ellipse">
            <a:avLst/>
          </a:prstGeom>
          <a:solidFill>
            <a:srgbClr val="48A2A0"/>
          </a:solidFill>
          <a:ln>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68E45ACE-4790-4AC0-8B64-2F245E9D9C42}"/>
              </a:ext>
            </a:extLst>
          </p:cNvPr>
          <p:cNvSpPr txBox="1"/>
          <p:nvPr/>
        </p:nvSpPr>
        <p:spPr>
          <a:xfrm>
            <a:off x="5770058" y="4940163"/>
            <a:ext cx="4564655" cy="338554"/>
          </a:xfrm>
          <a:prstGeom prst="rect">
            <a:avLst/>
          </a:prstGeom>
          <a:noFill/>
        </p:spPr>
        <p:txBody>
          <a:bodyPr wrap="square" rtlCol="0">
            <a:spAutoFit/>
          </a:bodyPr>
          <a:lstStyle/>
          <a:p>
            <a:r>
              <a:rPr lang="en-US" altLang="zh-CN" sz="1600" b="1" dirty="0">
                <a:solidFill>
                  <a:srgbClr val="6C92C0"/>
                </a:solidFill>
                <a:latin typeface="Arial Black" panose="020B0A04020102020204" pitchFamily="34" charset="0"/>
              </a:rPr>
              <a:t>0       1       2       3      4       5       6      7</a:t>
            </a:r>
            <a:endParaRPr lang="zh-CN" altLang="en-US" sz="1600" b="1" dirty="0">
              <a:solidFill>
                <a:srgbClr val="6C92C0"/>
              </a:solidFill>
              <a:latin typeface="Arial Black" panose="020B0A04020102020204" pitchFamily="34" charset="0"/>
            </a:endParaRPr>
          </a:p>
        </p:txBody>
      </p:sp>
      <p:sp>
        <p:nvSpPr>
          <p:cNvPr id="2" name="文本框 1">
            <a:extLst>
              <a:ext uri="{FF2B5EF4-FFF2-40B4-BE49-F238E27FC236}">
                <a16:creationId xmlns:a16="http://schemas.microsoft.com/office/drawing/2014/main" id="{E9A95474-DDA6-4853-87D7-5A5925BD6A99}"/>
              </a:ext>
            </a:extLst>
          </p:cNvPr>
          <p:cNvSpPr txBox="1"/>
          <p:nvPr/>
        </p:nvSpPr>
        <p:spPr>
          <a:xfrm>
            <a:off x="2915133" y="4740108"/>
            <a:ext cx="187822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Image 5x5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5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1" nodeType="click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fill="hold"/>
                                        <p:tgtEl>
                                          <p:spTgt spid="47"/>
                                        </p:tgtEl>
                                        <p:attrNameLst>
                                          <p:attrName>ppt_x</p:attrName>
                                        </p:attrNameLst>
                                      </p:cBhvr>
                                      <p:tavLst>
                                        <p:tav tm="0">
                                          <p:val>
                                            <p:strVal val="#ppt_x"/>
                                          </p:val>
                                        </p:tav>
                                        <p:tav tm="100000">
                                          <p:val>
                                            <p:strVal val="#ppt_x"/>
                                          </p:val>
                                        </p:tav>
                                      </p:tavLst>
                                    </p:anim>
                                    <p:anim calcmode="lin" valueType="num">
                                      <p:cBhvr additive="base">
                                        <p:cTn id="4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additive="base">
                                        <p:cTn id="65" dur="500" fill="hold"/>
                                        <p:tgtEl>
                                          <p:spTgt spid="56"/>
                                        </p:tgtEl>
                                        <p:attrNameLst>
                                          <p:attrName>ppt_x</p:attrName>
                                        </p:attrNameLst>
                                      </p:cBhvr>
                                      <p:tavLst>
                                        <p:tav tm="0">
                                          <p:val>
                                            <p:strVal val="#ppt_x"/>
                                          </p:val>
                                        </p:tav>
                                        <p:tav tm="100000">
                                          <p:val>
                                            <p:strVal val="#ppt_x"/>
                                          </p:val>
                                        </p:tav>
                                      </p:tavLst>
                                    </p:anim>
                                    <p:anim calcmode="lin" valueType="num">
                                      <p:cBhvr additive="base">
                                        <p:cTn id="66"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fill="hold"/>
                                        <p:tgtEl>
                                          <p:spTgt spid="55"/>
                                        </p:tgtEl>
                                        <p:attrNameLst>
                                          <p:attrName>ppt_x</p:attrName>
                                        </p:attrNameLst>
                                      </p:cBhvr>
                                      <p:tavLst>
                                        <p:tav tm="0">
                                          <p:val>
                                            <p:strVal val="#ppt_x"/>
                                          </p:val>
                                        </p:tav>
                                        <p:tav tm="100000">
                                          <p:val>
                                            <p:strVal val="#ppt_x"/>
                                          </p:val>
                                        </p:tav>
                                      </p:tavLst>
                                    </p:anim>
                                    <p:anim calcmode="lin" valueType="num">
                                      <p:cBhvr additive="base">
                                        <p:cTn id="72" dur="500" fill="hold"/>
                                        <p:tgtEl>
                                          <p:spTgt spid="55"/>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500" fill="hold"/>
                                        <p:tgtEl>
                                          <p:spTgt spid="54"/>
                                        </p:tgtEl>
                                        <p:attrNameLst>
                                          <p:attrName>ppt_x</p:attrName>
                                        </p:attrNameLst>
                                      </p:cBhvr>
                                      <p:tavLst>
                                        <p:tav tm="0">
                                          <p:val>
                                            <p:strVal val="#ppt_x"/>
                                          </p:val>
                                        </p:tav>
                                        <p:tav tm="100000">
                                          <p:val>
                                            <p:strVal val="#ppt_x"/>
                                          </p:val>
                                        </p:tav>
                                      </p:tavLst>
                                    </p:anim>
                                    <p:anim calcmode="lin" valueType="num">
                                      <p:cBhvr additive="base">
                                        <p:cTn id="76"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ppt_x"/>
                                          </p:val>
                                        </p:tav>
                                        <p:tav tm="100000">
                                          <p:val>
                                            <p:strVal val="#ppt_x"/>
                                          </p:val>
                                        </p:tav>
                                      </p:tavLst>
                                    </p:anim>
                                    <p:anim calcmode="lin" valueType="num">
                                      <p:cBhvr additive="base">
                                        <p:cTn id="82" dur="500" fill="hold"/>
                                        <p:tgtEl>
                                          <p:spTgt spid="58"/>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additive="base">
                                        <p:cTn id="85" dur="500" fill="hold"/>
                                        <p:tgtEl>
                                          <p:spTgt spid="59"/>
                                        </p:tgtEl>
                                        <p:attrNameLst>
                                          <p:attrName>ppt_x</p:attrName>
                                        </p:attrNameLst>
                                      </p:cBhvr>
                                      <p:tavLst>
                                        <p:tav tm="0">
                                          <p:val>
                                            <p:strVal val="#ppt_x"/>
                                          </p:val>
                                        </p:tav>
                                        <p:tav tm="100000">
                                          <p:val>
                                            <p:strVal val="#ppt_x"/>
                                          </p:val>
                                        </p:tav>
                                      </p:tavLst>
                                    </p:anim>
                                    <p:anim calcmode="lin" valueType="num">
                                      <p:cBhvr additive="base">
                                        <p:cTn id="86" dur="500" fill="hold"/>
                                        <p:tgtEl>
                                          <p:spTgt spid="59"/>
                                        </p:tgtEl>
                                        <p:attrNameLst>
                                          <p:attrName>ppt_y</p:attrName>
                                        </p:attrNameLst>
                                      </p:cBhvr>
                                      <p:tavLst>
                                        <p:tav tm="0">
                                          <p:val>
                                            <p:strVal val="0-#ppt_h/2"/>
                                          </p:val>
                                        </p:tav>
                                        <p:tav tm="100000">
                                          <p:val>
                                            <p:strVal val="#ppt_y"/>
                                          </p:val>
                                        </p:tav>
                                      </p:tavLst>
                                    </p:anim>
                                  </p:childTnLst>
                                </p:cTn>
                              </p:par>
                              <p:par>
                                <p:cTn id="87" presetID="2" presetClass="entr" presetSubtype="1"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ppt_x"/>
                                          </p:val>
                                        </p:tav>
                                        <p:tav tm="100000">
                                          <p:val>
                                            <p:strVal val="#ppt_x"/>
                                          </p:val>
                                        </p:tav>
                                      </p:tavLst>
                                    </p:anim>
                                    <p:anim calcmode="lin" valueType="num">
                                      <p:cBhvr additive="base">
                                        <p:cTn id="90"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1" fill="hold" grpId="0" nodeType="click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
                                          </p:val>
                                        </p:tav>
                                        <p:tav tm="100000">
                                          <p:val>
                                            <p:strVal val="#ppt_x"/>
                                          </p:val>
                                        </p:tav>
                                      </p:tavLst>
                                    </p:anim>
                                    <p:anim calcmode="lin" valueType="num">
                                      <p:cBhvr additive="base">
                                        <p:cTn id="96" dur="500" fill="hold"/>
                                        <p:tgtEl>
                                          <p:spTgt spid="67"/>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additive="base">
                                        <p:cTn id="99" dur="500" fill="hold"/>
                                        <p:tgtEl>
                                          <p:spTgt spid="68"/>
                                        </p:tgtEl>
                                        <p:attrNameLst>
                                          <p:attrName>ppt_x</p:attrName>
                                        </p:attrNameLst>
                                      </p:cBhvr>
                                      <p:tavLst>
                                        <p:tav tm="0">
                                          <p:val>
                                            <p:strVal val="#ppt_x"/>
                                          </p:val>
                                        </p:tav>
                                        <p:tav tm="100000">
                                          <p:val>
                                            <p:strVal val="#ppt_x"/>
                                          </p:val>
                                        </p:tav>
                                      </p:tavLst>
                                    </p:anim>
                                    <p:anim calcmode="lin" valueType="num">
                                      <p:cBhvr additive="base">
                                        <p:cTn id="100"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1" fill="hold" grpId="0" nodeType="clickEffect">
                                  <p:stCondLst>
                                    <p:cond delay="0"/>
                                  </p:stCondLst>
                                  <p:childTnLst>
                                    <p:set>
                                      <p:cBhvr>
                                        <p:cTn id="104" dur="1" fill="hold">
                                          <p:stCondLst>
                                            <p:cond delay="0"/>
                                          </p:stCondLst>
                                        </p:cTn>
                                        <p:tgtEl>
                                          <p:spTgt spid="65"/>
                                        </p:tgtEl>
                                        <p:attrNameLst>
                                          <p:attrName>style.visibility</p:attrName>
                                        </p:attrNameLst>
                                      </p:cBhvr>
                                      <p:to>
                                        <p:strVal val="visible"/>
                                      </p:to>
                                    </p:set>
                                    <p:anim calcmode="lin" valueType="num">
                                      <p:cBhvr additive="base">
                                        <p:cTn id="105" dur="500" fill="hold"/>
                                        <p:tgtEl>
                                          <p:spTgt spid="65"/>
                                        </p:tgtEl>
                                        <p:attrNameLst>
                                          <p:attrName>ppt_x</p:attrName>
                                        </p:attrNameLst>
                                      </p:cBhvr>
                                      <p:tavLst>
                                        <p:tav tm="0">
                                          <p:val>
                                            <p:strVal val="#ppt_x"/>
                                          </p:val>
                                        </p:tav>
                                        <p:tav tm="100000">
                                          <p:val>
                                            <p:strVal val="#ppt_x"/>
                                          </p:val>
                                        </p:tav>
                                      </p:tavLst>
                                    </p:anim>
                                    <p:anim calcmode="lin" valueType="num">
                                      <p:cBhvr additive="base">
                                        <p:cTn id="106" dur="500" fill="hold"/>
                                        <p:tgtEl>
                                          <p:spTgt spid="65"/>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anim calcmode="lin" valueType="num">
                                      <p:cBhvr additive="base">
                                        <p:cTn id="109" dur="500" fill="hold"/>
                                        <p:tgtEl>
                                          <p:spTgt spid="66"/>
                                        </p:tgtEl>
                                        <p:attrNameLst>
                                          <p:attrName>ppt_x</p:attrName>
                                        </p:attrNameLst>
                                      </p:cBhvr>
                                      <p:tavLst>
                                        <p:tav tm="0">
                                          <p:val>
                                            <p:strVal val="#ppt_x"/>
                                          </p:val>
                                        </p:tav>
                                        <p:tav tm="100000">
                                          <p:val>
                                            <p:strVal val="#ppt_x"/>
                                          </p:val>
                                        </p:tav>
                                      </p:tavLst>
                                    </p:anim>
                                    <p:anim calcmode="lin" valueType="num">
                                      <p:cBhvr additive="base">
                                        <p:cTn id="110"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69"/>
                                        </p:tgtEl>
                                        <p:attrNameLst>
                                          <p:attrName>style.visibility</p:attrName>
                                        </p:attrNameLst>
                                      </p:cBhvr>
                                      <p:to>
                                        <p:strVal val="visible"/>
                                      </p:to>
                                    </p:set>
                                    <p:anim calcmode="lin" valueType="num">
                                      <p:cBhvr additive="base">
                                        <p:cTn id="115" dur="500" fill="hold"/>
                                        <p:tgtEl>
                                          <p:spTgt spid="69"/>
                                        </p:tgtEl>
                                        <p:attrNameLst>
                                          <p:attrName>ppt_x</p:attrName>
                                        </p:attrNameLst>
                                      </p:cBhvr>
                                      <p:tavLst>
                                        <p:tav tm="0">
                                          <p:val>
                                            <p:strVal val="#ppt_x"/>
                                          </p:val>
                                        </p:tav>
                                        <p:tav tm="100000">
                                          <p:val>
                                            <p:strVal val="#ppt_x"/>
                                          </p:val>
                                        </p:tav>
                                      </p:tavLst>
                                    </p:anim>
                                    <p:anim calcmode="lin" valueType="num">
                                      <p:cBhvr additive="base">
                                        <p:cTn id="116"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1"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 calcmode="lin" valueType="num">
                                      <p:cBhvr additive="base">
                                        <p:cTn id="121" dur="500" fill="hold"/>
                                        <p:tgtEl>
                                          <p:spTgt spid="60"/>
                                        </p:tgtEl>
                                        <p:attrNameLst>
                                          <p:attrName>ppt_x</p:attrName>
                                        </p:attrNameLst>
                                      </p:cBhvr>
                                      <p:tavLst>
                                        <p:tav tm="0">
                                          <p:val>
                                            <p:strVal val="#ppt_x"/>
                                          </p:val>
                                        </p:tav>
                                        <p:tav tm="100000">
                                          <p:val>
                                            <p:strVal val="#ppt_x"/>
                                          </p:val>
                                        </p:tav>
                                      </p:tavLst>
                                    </p:anim>
                                    <p:anim calcmode="lin" valueType="num">
                                      <p:cBhvr additive="base">
                                        <p:cTn id="122" dur="500" fill="hold"/>
                                        <p:tgtEl>
                                          <p:spTgt spid="60"/>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500" fill="hold"/>
                                        <p:tgtEl>
                                          <p:spTgt spid="61"/>
                                        </p:tgtEl>
                                        <p:attrNameLst>
                                          <p:attrName>ppt_x</p:attrName>
                                        </p:attrNameLst>
                                      </p:cBhvr>
                                      <p:tavLst>
                                        <p:tav tm="0">
                                          <p:val>
                                            <p:strVal val="#ppt_x"/>
                                          </p:val>
                                        </p:tav>
                                        <p:tav tm="100000">
                                          <p:val>
                                            <p:strVal val="#ppt_x"/>
                                          </p:val>
                                        </p:tav>
                                      </p:tavLst>
                                    </p:anim>
                                    <p:anim calcmode="lin" valueType="num">
                                      <p:cBhvr additive="base">
                                        <p:cTn id="126" dur="500" fill="hold"/>
                                        <p:tgtEl>
                                          <p:spTgt spid="61"/>
                                        </p:tgtEl>
                                        <p:attrNameLst>
                                          <p:attrName>ppt_y</p:attrName>
                                        </p:attrNameLst>
                                      </p:cBhvr>
                                      <p:tavLst>
                                        <p:tav tm="0">
                                          <p:val>
                                            <p:strVal val="0-#ppt_h/2"/>
                                          </p:val>
                                        </p:tav>
                                        <p:tav tm="100000">
                                          <p:val>
                                            <p:strVal val="#ppt_y"/>
                                          </p:val>
                                        </p:tav>
                                      </p:tavLst>
                                    </p:anim>
                                  </p:childTnLst>
                                </p:cTn>
                              </p:par>
                              <p:par>
                                <p:cTn id="127" presetID="2" presetClass="entr" presetSubtype="1" fill="hold" grpId="0" nodeType="withEffect">
                                  <p:stCondLst>
                                    <p:cond delay="0"/>
                                  </p:stCondLst>
                                  <p:childTnLst>
                                    <p:set>
                                      <p:cBhvr>
                                        <p:cTn id="128" dur="1" fill="hold">
                                          <p:stCondLst>
                                            <p:cond delay="0"/>
                                          </p:stCondLst>
                                        </p:cTn>
                                        <p:tgtEl>
                                          <p:spTgt spid="62"/>
                                        </p:tgtEl>
                                        <p:attrNameLst>
                                          <p:attrName>style.visibility</p:attrName>
                                        </p:attrNameLst>
                                      </p:cBhvr>
                                      <p:to>
                                        <p:strVal val="visible"/>
                                      </p:to>
                                    </p:set>
                                    <p:anim calcmode="lin" valueType="num">
                                      <p:cBhvr additive="base">
                                        <p:cTn id="129" dur="500" fill="hold"/>
                                        <p:tgtEl>
                                          <p:spTgt spid="62"/>
                                        </p:tgtEl>
                                        <p:attrNameLst>
                                          <p:attrName>ppt_x</p:attrName>
                                        </p:attrNameLst>
                                      </p:cBhvr>
                                      <p:tavLst>
                                        <p:tav tm="0">
                                          <p:val>
                                            <p:strVal val="#ppt_x"/>
                                          </p:val>
                                        </p:tav>
                                        <p:tav tm="100000">
                                          <p:val>
                                            <p:strVal val="#ppt_x"/>
                                          </p:val>
                                        </p:tav>
                                      </p:tavLst>
                                    </p:anim>
                                    <p:anim calcmode="lin" valueType="num">
                                      <p:cBhvr additive="base">
                                        <p:cTn id="130" dur="500" fill="hold"/>
                                        <p:tgtEl>
                                          <p:spTgt spid="62"/>
                                        </p:tgtEl>
                                        <p:attrNameLst>
                                          <p:attrName>ppt_y</p:attrName>
                                        </p:attrNameLst>
                                      </p:cBhvr>
                                      <p:tavLst>
                                        <p:tav tm="0">
                                          <p:val>
                                            <p:strVal val="0-#ppt_h/2"/>
                                          </p:val>
                                        </p:tav>
                                        <p:tav tm="100000">
                                          <p:val>
                                            <p:strVal val="#ppt_y"/>
                                          </p:val>
                                        </p:tav>
                                      </p:tavLst>
                                    </p:anim>
                                  </p:childTnLst>
                                </p:cTn>
                              </p:par>
                              <p:par>
                                <p:cTn id="131" presetID="2" presetClass="entr" presetSubtype="1"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additive="base">
                                        <p:cTn id="133" dur="500" fill="hold"/>
                                        <p:tgtEl>
                                          <p:spTgt spid="63"/>
                                        </p:tgtEl>
                                        <p:attrNameLst>
                                          <p:attrName>ppt_x</p:attrName>
                                        </p:attrNameLst>
                                      </p:cBhvr>
                                      <p:tavLst>
                                        <p:tav tm="0">
                                          <p:val>
                                            <p:strVal val="#ppt_x"/>
                                          </p:val>
                                        </p:tav>
                                        <p:tav tm="100000">
                                          <p:val>
                                            <p:strVal val="#ppt_x"/>
                                          </p:val>
                                        </p:tav>
                                      </p:tavLst>
                                    </p:anim>
                                    <p:anim calcmode="lin" valueType="num">
                                      <p:cBhvr additive="base">
                                        <p:cTn id="134" dur="500" fill="hold"/>
                                        <p:tgtEl>
                                          <p:spTgt spid="63"/>
                                        </p:tgtEl>
                                        <p:attrNameLst>
                                          <p:attrName>ppt_y</p:attrName>
                                        </p:attrNameLst>
                                      </p:cBhvr>
                                      <p:tavLst>
                                        <p:tav tm="0">
                                          <p:val>
                                            <p:strVal val="0-#ppt_h/2"/>
                                          </p:val>
                                        </p:tav>
                                        <p:tav tm="100000">
                                          <p:val>
                                            <p:strVal val="#ppt_y"/>
                                          </p:val>
                                        </p:tav>
                                      </p:tavLst>
                                    </p:anim>
                                  </p:childTnLst>
                                </p:cTn>
                              </p:par>
                              <p:par>
                                <p:cTn id="135" presetID="2" presetClass="entr" presetSubtype="1"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 calcmode="lin" valueType="num">
                                      <p:cBhvr additive="base">
                                        <p:cTn id="137" dur="500" fill="hold"/>
                                        <p:tgtEl>
                                          <p:spTgt spid="64"/>
                                        </p:tgtEl>
                                        <p:attrNameLst>
                                          <p:attrName>ppt_x</p:attrName>
                                        </p:attrNameLst>
                                      </p:cBhvr>
                                      <p:tavLst>
                                        <p:tav tm="0">
                                          <p:val>
                                            <p:strVal val="#ppt_x"/>
                                          </p:val>
                                        </p:tav>
                                        <p:tav tm="100000">
                                          <p:val>
                                            <p:strVal val="#ppt_x"/>
                                          </p:val>
                                        </p:tav>
                                      </p:tavLst>
                                    </p:anim>
                                    <p:anim calcmode="lin" valueType="num">
                                      <p:cBhvr additive="base">
                                        <p:cTn id="138"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7" grpId="1"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3F33397C-7673-472E-BA04-5EC26862A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6857" y="1543364"/>
            <a:ext cx="3918435" cy="4279204"/>
          </a:xfrm>
          <a:prstGeom prst="rect">
            <a:avLst/>
          </a:prstGeom>
        </p:spPr>
      </p:pic>
      <p:pic>
        <p:nvPicPr>
          <p:cNvPr id="9" name="图片 8">
            <a:extLst>
              <a:ext uri="{FF2B5EF4-FFF2-40B4-BE49-F238E27FC236}">
                <a16:creationId xmlns:a16="http://schemas.microsoft.com/office/drawing/2014/main" id="{68710024-8730-4C68-846A-AAEC6D3C1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659" y="2996743"/>
            <a:ext cx="5266270" cy="2779420"/>
          </a:xfrm>
          <a:prstGeom prst="rect">
            <a:avLst/>
          </a:prstGeom>
        </p:spPr>
      </p:pic>
      <p:sp>
        <p:nvSpPr>
          <p:cNvPr id="10" name="矩形 9">
            <a:extLst>
              <a:ext uri="{FF2B5EF4-FFF2-40B4-BE49-F238E27FC236}">
                <a16:creationId xmlns:a16="http://schemas.microsoft.com/office/drawing/2014/main" id="{26D7B88E-7E16-4292-A572-842119E3AB19}"/>
              </a:ext>
            </a:extLst>
          </p:cNvPr>
          <p:cNvSpPr/>
          <p:nvPr/>
        </p:nvSpPr>
        <p:spPr>
          <a:xfrm>
            <a:off x="7824655" y="5876948"/>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Histogram</a:t>
            </a:r>
            <a:endParaRPr lang="zh-CN" altLang="en-US" dirty="0">
              <a:cs typeface="+mn-ea"/>
              <a:sym typeface="+mn-lt"/>
            </a:endParaRPr>
          </a:p>
        </p:txBody>
      </p:sp>
      <p:sp>
        <p:nvSpPr>
          <p:cNvPr id="11" name="矩形 10">
            <a:extLst>
              <a:ext uri="{FF2B5EF4-FFF2-40B4-BE49-F238E27FC236}">
                <a16:creationId xmlns:a16="http://schemas.microsoft.com/office/drawing/2014/main" id="{1C25F488-953F-473B-97F3-16EDE1855F5F}"/>
              </a:ext>
            </a:extLst>
          </p:cNvPr>
          <p:cNvSpPr/>
          <p:nvPr/>
        </p:nvSpPr>
        <p:spPr>
          <a:xfrm>
            <a:off x="2673935" y="5932413"/>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Image</a:t>
            </a:r>
            <a:endParaRPr lang="zh-CN" altLang="en-US" dirty="0">
              <a:cs typeface="+mn-ea"/>
              <a:sym typeface="+mn-lt"/>
            </a:endParaRPr>
          </a:p>
        </p:txBody>
      </p:sp>
    </p:spTree>
    <p:extLst>
      <p:ext uri="{BB962C8B-B14F-4D97-AF65-F5344CB8AC3E}">
        <p14:creationId xmlns:p14="http://schemas.microsoft.com/office/powerpoint/2010/main" val="39414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19FD8727-1F9F-4427-AF8D-F9CEDDD8F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25" y="1503931"/>
            <a:ext cx="5655325" cy="4241494"/>
          </a:xfrm>
          <a:prstGeom prst="rect">
            <a:avLst/>
          </a:prstGeom>
        </p:spPr>
      </p:pic>
      <p:pic>
        <p:nvPicPr>
          <p:cNvPr id="7" name="图片 6">
            <a:extLst>
              <a:ext uri="{FF2B5EF4-FFF2-40B4-BE49-F238E27FC236}">
                <a16:creationId xmlns:a16="http://schemas.microsoft.com/office/drawing/2014/main" id="{C9C23143-C088-4620-B352-CE1C420A3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908" y="3425440"/>
            <a:ext cx="4858321" cy="2319985"/>
          </a:xfrm>
          <a:prstGeom prst="rect">
            <a:avLst/>
          </a:prstGeom>
        </p:spPr>
      </p:pic>
      <p:sp>
        <p:nvSpPr>
          <p:cNvPr id="8" name="矩形 7">
            <a:extLst>
              <a:ext uri="{FF2B5EF4-FFF2-40B4-BE49-F238E27FC236}">
                <a16:creationId xmlns:a16="http://schemas.microsoft.com/office/drawing/2014/main" id="{99E86555-5E7E-410A-AD2B-DDF1AAEC37C3}"/>
              </a:ext>
            </a:extLst>
          </p:cNvPr>
          <p:cNvSpPr/>
          <p:nvPr/>
        </p:nvSpPr>
        <p:spPr>
          <a:xfrm>
            <a:off x="8440865" y="5886689"/>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Histogram</a:t>
            </a:r>
            <a:endParaRPr lang="zh-CN" altLang="en-US" dirty="0">
              <a:cs typeface="+mn-ea"/>
              <a:sym typeface="+mn-lt"/>
            </a:endParaRPr>
          </a:p>
        </p:txBody>
      </p:sp>
      <p:sp>
        <p:nvSpPr>
          <p:cNvPr id="9" name="矩形 8">
            <a:extLst>
              <a:ext uri="{FF2B5EF4-FFF2-40B4-BE49-F238E27FC236}">
                <a16:creationId xmlns:a16="http://schemas.microsoft.com/office/drawing/2014/main" id="{8EBDE3D7-DBDB-4712-A90B-1CC90760ABCC}"/>
              </a:ext>
            </a:extLst>
          </p:cNvPr>
          <p:cNvSpPr/>
          <p:nvPr/>
        </p:nvSpPr>
        <p:spPr>
          <a:xfrm>
            <a:off x="2649221" y="5848212"/>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Image</a:t>
            </a:r>
            <a:endParaRPr lang="zh-CN" altLang="en-US" dirty="0">
              <a:cs typeface="+mn-ea"/>
              <a:sym typeface="+mn-lt"/>
            </a:endParaRPr>
          </a:p>
        </p:txBody>
      </p:sp>
    </p:spTree>
    <p:extLst>
      <p:ext uri="{BB962C8B-B14F-4D97-AF65-F5344CB8AC3E}">
        <p14:creationId xmlns:p14="http://schemas.microsoft.com/office/powerpoint/2010/main" val="21920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2BCF471A-ADBD-4941-AF42-AABC6B897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703" y="1586429"/>
            <a:ext cx="2986948" cy="3982597"/>
          </a:xfrm>
          <a:prstGeom prst="rect">
            <a:avLst/>
          </a:prstGeom>
        </p:spPr>
      </p:pic>
      <p:pic>
        <p:nvPicPr>
          <p:cNvPr id="7" name="图片 6">
            <a:extLst>
              <a:ext uri="{FF2B5EF4-FFF2-40B4-BE49-F238E27FC236}">
                <a16:creationId xmlns:a16="http://schemas.microsoft.com/office/drawing/2014/main" id="{A62C1672-A1AB-4F53-A65C-09616B258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027" y="3078044"/>
            <a:ext cx="5131705" cy="2515400"/>
          </a:xfrm>
          <a:prstGeom prst="rect">
            <a:avLst/>
          </a:prstGeom>
        </p:spPr>
      </p:pic>
      <p:sp>
        <p:nvSpPr>
          <p:cNvPr id="8" name="矩形 7">
            <a:extLst>
              <a:ext uri="{FF2B5EF4-FFF2-40B4-BE49-F238E27FC236}">
                <a16:creationId xmlns:a16="http://schemas.microsoft.com/office/drawing/2014/main" id="{BFB04982-C729-4FB3-AE01-63A631D1FFE6}"/>
              </a:ext>
            </a:extLst>
          </p:cNvPr>
          <p:cNvSpPr/>
          <p:nvPr/>
        </p:nvSpPr>
        <p:spPr>
          <a:xfrm>
            <a:off x="7637487" y="5837856"/>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Histogram</a:t>
            </a:r>
            <a:endParaRPr lang="zh-CN" altLang="en-US" dirty="0">
              <a:cs typeface="+mn-ea"/>
              <a:sym typeface="+mn-lt"/>
            </a:endParaRPr>
          </a:p>
        </p:txBody>
      </p:sp>
      <p:sp>
        <p:nvSpPr>
          <p:cNvPr id="9" name="矩形 8">
            <a:extLst>
              <a:ext uri="{FF2B5EF4-FFF2-40B4-BE49-F238E27FC236}">
                <a16:creationId xmlns:a16="http://schemas.microsoft.com/office/drawing/2014/main" id="{5F13A3B6-99C2-4F04-A297-168770DB63DC}"/>
              </a:ext>
            </a:extLst>
          </p:cNvPr>
          <p:cNvSpPr/>
          <p:nvPr/>
        </p:nvSpPr>
        <p:spPr>
          <a:xfrm>
            <a:off x="2500940" y="5837856"/>
            <a:ext cx="2024278" cy="381000"/>
          </a:xfrm>
          <a:prstGeom prst="rect">
            <a:avLst/>
          </a:prstGeom>
          <a:solidFill>
            <a:srgbClr val="48A2A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Image</a:t>
            </a:r>
            <a:endParaRPr lang="zh-CN" altLang="en-US" dirty="0">
              <a:cs typeface="+mn-ea"/>
              <a:sym typeface="+mn-lt"/>
            </a:endParaRPr>
          </a:p>
        </p:txBody>
      </p:sp>
    </p:spTree>
    <p:extLst>
      <p:ext uri="{BB962C8B-B14F-4D97-AF65-F5344CB8AC3E}">
        <p14:creationId xmlns:p14="http://schemas.microsoft.com/office/powerpoint/2010/main" val="326527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C3430BC9-F070-460C-9A2B-31793F049FEA}"/>
              </a:ext>
            </a:extLst>
          </p:cNvPr>
          <p:cNvGrpSpPr/>
          <p:nvPr/>
        </p:nvGrpSpPr>
        <p:grpSpPr>
          <a:xfrm>
            <a:off x="1228583" y="1589648"/>
            <a:ext cx="2663649" cy="1793567"/>
            <a:chOff x="1159970" y="936433"/>
            <a:chExt cx="2663649" cy="1793567"/>
          </a:xfrm>
        </p:grpSpPr>
        <p:pic>
          <p:nvPicPr>
            <p:cNvPr id="7" name="图片 6">
              <a:extLst>
                <a:ext uri="{FF2B5EF4-FFF2-40B4-BE49-F238E27FC236}">
                  <a16:creationId xmlns:a16="http://schemas.microsoft.com/office/drawing/2014/main" id="{DC8D0646-0C8D-4E7A-80DB-32BB8A41CA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731124" y="637505"/>
              <a:ext cx="1793567" cy="2391423"/>
            </a:xfrm>
            <a:prstGeom prst="rect">
              <a:avLst/>
            </a:prstGeom>
          </p:spPr>
        </p:pic>
        <p:sp>
          <p:nvSpPr>
            <p:cNvPr id="8" name="矩形 7">
              <a:extLst>
                <a:ext uri="{FF2B5EF4-FFF2-40B4-BE49-F238E27FC236}">
                  <a16:creationId xmlns:a16="http://schemas.microsoft.com/office/drawing/2014/main" id="{D6D4AE93-8F56-4204-8546-7D9E9D58200B}"/>
                </a:ext>
              </a:extLst>
            </p:cNvPr>
            <p:cNvSpPr/>
            <p:nvPr/>
          </p:nvSpPr>
          <p:spPr>
            <a:xfrm>
              <a:off x="1159970" y="2388563"/>
              <a:ext cx="1778758" cy="283164"/>
            </a:xfrm>
            <a:prstGeom prst="rect">
              <a:avLst/>
            </a:prstGeom>
            <a:solidFill>
              <a:srgbClr val="48A2A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Dark Image</a:t>
              </a:r>
              <a:endParaRPr lang="zh-CN" altLang="en-US" dirty="0">
                <a:cs typeface="+mn-ea"/>
                <a:sym typeface="+mn-lt"/>
              </a:endParaRPr>
            </a:p>
          </p:txBody>
        </p:sp>
      </p:grpSp>
      <p:grpSp>
        <p:nvGrpSpPr>
          <p:cNvPr id="9" name="组合 8">
            <a:extLst>
              <a:ext uri="{FF2B5EF4-FFF2-40B4-BE49-F238E27FC236}">
                <a16:creationId xmlns:a16="http://schemas.microsoft.com/office/drawing/2014/main" id="{C0E4B77E-D7C1-4EC5-A591-74170223E10F}"/>
              </a:ext>
            </a:extLst>
          </p:cNvPr>
          <p:cNvGrpSpPr/>
          <p:nvPr/>
        </p:nvGrpSpPr>
        <p:grpSpPr>
          <a:xfrm>
            <a:off x="1247230" y="3752338"/>
            <a:ext cx="2642467" cy="1793568"/>
            <a:chOff x="1178617" y="2944887"/>
            <a:chExt cx="2642467" cy="1793568"/>
          </a:xfrm>
        </p:grpSpPr>
        <p:pic>
          <p:nvPicPr>
            <p:cNvPr id="10" name="图片 9">
              <a:extLst>
                <a:ext uri="{FF2B5EF4-FFF2-40B4-BE49-F238E27FC236}">
                  <a16:creationId xmlns:a16="http://schemas.microsoft.com/office/drawing/2014/main" id="{63CCEC83-7F36-422B-9D87-4DA0271B83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728588" y="2645959"/>
              <a:ext cx="1793568" cy="2391424"/>
            </a:xfrm>
            <a:prstGeom prst="rect">
              <a:avLst/>
            </a:prstGeom>
          </p:spPr>
        </p:pic>
        <p:sp>
          <p:nvSpPr>
            <p:cNvPr id="11" name="矩形 10">
              <a:extLst>
                <a:ext uri="{FF2B5EF4-FFF2-40B4-BE49-F238E27FC236}">
                  <a16:creationId xmlns:a16="http://schemas.microsoft.com/office/drawing/2014/main" id="{F07890FB-49AF-438C-A04A-9ADA7617689A}"/>
                </a:ext>
              </a:extLst>
            </p:cNvPr>
            <p:cNvSpPr/>
            <p:nvPr/>
          </p:nvSpPr>
          <p:spPr>
            <a:xfrm>
              <a:off x="1178617" y="4354937"/>
              <a:ext cx="1778759" cy="283164"/>
            </a:xfrm>
            <a:prstGeom prst="rect">
              <a:avLst/>
            </a:prstGeom>
            <a:solidFill>
              <a:srgbClr val="48A2A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Bright Image</a:t>
              </a:r>
              <a:endParaRPr lang="zh-CN" altLang="en-US" dirty="0">
                <a:cs typeface="+mn-ea"/>
                <a:sym typeface="+mn-lt"/>
              </a:endParaRPr>
            </a:p>
          </p:txBody>
        </p:sp>
      </p:grpSp>
      <p:grpSp>
        <p:nvGrpSpPr>
          <p:cNvPr id="12" name="组合 11">
            <a:extLst>
              <a:ext uri="{FF2B5EF4-FFF2-40B4-BE49-F238E27FC236}">
                <a16:creationId xmlns:a16="http://schemas.microsoft.com/office/drawing/2014/main" id="{86E852F6-0856-4C57-ABED-1EB01E9E67D6}"/>
              </a:ext>
            </a:extLst>
          </p:cNvPr>
          <p:cNvGrpSpPr/>
          <p:nvPr/>
        </p:nvGrpSpPr>
        <p:grpSpPr>
          <a:xfrm>
            <a:off x="6647288" y="3763459"/>
            <a:ext cx="2708965" cy="1834106"/>
            <a:chOff x="6285589" y="3002292"/>
            <a:chExt cx="2708965" cy="1834106"/>
          </a:xfrm>
        </p:grpSpPr>
        <p:pic>
          <p:nvPicPr>
            <p:cNvPr id="13" name="图片 12">
              <a:extLst>
                <a:ext uri="{FF2B5EF4-FFF2-40B4-BE49-F238E27FC236}">
                  <a16:creationId xmlns:a16="http://schemas.microsoft.com/office/drawing/2014/main" id="{8A02B969-D9A2-4FC5-B768-D60FAA45C7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854764" y="2696608"/>
              <a:ext cx="1834106" cy="2445474"/>
            </a:xfrm>
            <a:prstGeom prst="rect">
              <a:avLst/>
            </a:prstGeom>
            <a:solidFill>
              <a:srgbClr val="48A2A0">
                <a:alpha val="65882"/>
              </a:srgbClr>
            </a:solidFill>
            <a:ln>
              <a:noFill/>
            </a:ln>
          </p:spPr>
        </p:pic>
        <p:sp>
          <p:nvSpPr>
            <p:cNvPr id="15" name="矩形 14">
              <a:extLst>
                <a:ext uri="{FF2B5EF4-FFF2-40B4-BE49-F238E27FC236}">
                  <a16:creationId xmlns:a16="http://schemas.microsoft.com/office/drawing/2014/main" id="{14ECAFB1-6995-4F59-BF85-84995B9B6F9C}"/>
                </a:ext>
              </a:extLst>
            </p:cNvPr>
            <p:cNvSpPr/>
            <p:nvPr/>
          </p:nvSpPr>
          <p:spPr>
            <a:xfrm>
              <a:off x="6285589" y="4465106"/>
              <a:ext cx="1778759" cy="283164"/>
            </a:xfrm>
            <a:prstGeom prst="rect">
              <a:avLst/>
            </a:prstGeom>
            <a:solidFill>
              <a:srgbClr val="48A2A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High Contrast</a:t>
              </a:r>
              <a:endParaRPr lang="zh-CN" altLang="en-US" dirty="0">
                <a:cs typeface="+mn-ea"/>
                <a:sym typeface="+mn-lt"/>
              </a:endParaRPr>
            </a:p>
          </p:txBody>
        </p:sp>
      </p:grpSp>
      <p:grpSp>
        <p:nvGrpSpPr>
          <p:cNvPr id="16" name="组合 15">
            <a:extLst>
              <a:ext uri="{FF2B5EF4-FFF2-40B4-BE49-F238E27FC236}">
                <a16:creationId xmlns:a16="http://schemas.microsoft.com/office/drawing/2014/main" id="{04B8F3B5-6DFC-492A-B8F4-FDD8DF999E68}"/>
              </a:ext>
            </a:extLst>
          </p:cNvPr>
          <p:cNvGrpSpPr/>
          <p:nvPr/>
        </p:nvGrpSpPr>
        <p:grpSpPr>
          <a:xfrm>
            <a:off x="6578960" y="1565398"/>
            <a:ext cx="2712256" cy="1793564"/>
            <a:chOff x="6217261" y="958467"/>
            <a:chExt cx="2712256" cy="1793564"/>
          </a:xfrm>
        </p:grpSpPr>
        <p:pic>
          <p:nvPicPr>
            <p:cNvPr id="17" name="图片 16">
              <a:extLst>
                <a:ext uri="{FF2B5EF4-FFF2-40B4-BE49-F238E27FC236}">
                  <a16:creationId xmlns:a16="http://schemas.microsoft.com/office/drawing/2014/main" id="{E254C92C-1C4E-4403-8755-69D0691560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837026" y="659540"/>
              <a:ext cx="1793564" cy="2391418"/>
            </a:xfrm>
            <a:prstGeom prst="rect">
              <a:avLst/>
            </a:prstGeom>
          </p:spPr>
        </p:pic>
        <p:sp>
          <p:nvSpPr>
            <p:cNvPr id="19" name="矩形 18">
              <a:extLst>
                <a:ext uri="{FF2B5EF4-FFF2-40B4-BE49-F238E27FC236}">
                  <a16:creationId xmlns:a16="http://schemas.microsoft.com/office/drawing/2014/main" id="{C822546B-CF74-41CD-8911-F72BBC77314F}"/>
                </a:ext>
              </a:extLst>
            </p:cNvPr>
            <p:cNvSpPr/>
            <p:nvPr/>
          </p:nvSpPr>
          <p:spPr>
            <a:xfrm>
              <a:off x="6217261" y="2421615"/>
              <a:ext cx="1778759" cy="283164"/>
            </a:xfrm>
            <a:prstGeom prst="rect">
              <a:avLst/>
            </a:prstGeom>
            <a:solidFill>
              <a:srgbClr val="48A2A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Low Contrast</a:t>
              </a:r>
              <a:endParaRPr lang="zh-CN" altLang="en-US" dirty="0">
                <a:cs typeface="+mn-ea"/>
                <a:sym typeface="+mn-lt"/>
              </a:endParaRPr>
            </a:p>
          </p:txBody>
        </p:sp>
      </p:grpSp>
      <p:pic>
        <p:nvPicPr>
          <p:cNvPr id="20" name="图片 19">
            <a:extLst>
              <a:ext uri="{FF2B5EF4-FFF2-40B4-BE49-F238E27FC236}">
                <a16:creationId xmlns:a16="http://schemas.microsoft.com/office/drawing/2014/main" id="{52DA6D8F-5AAE-4C54-9D86-0D6877F769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5690" y="4495389"/>
            <a:ext cx="2160347" cy="1061968"/>
          </a:xfrm>
          <a:prstGeom prst="rect">
            <a:avLst/>
          </a:prstGeom>
        </p:spPr>
      </p:pic>
      <p:pic>
        <p:nvPicPr>
          <p:cNvPr id="22" name="图片 21">
            <a:extLst>
              <a:ext uri="{FF2B5EF4-FFF2-40B4-BE49-F238E27FC236}">
                <a16:creationId xmlns:a16="http://schemas.microsoft.com/office/drawing/2014/main" id="{477F6412-374A-45E3-81D3-BFEA5665F7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11285" y="2361740"/>
            <a:ext cx="2160347" cy="1083208"/>
          </a:xfrm>
          <a:prstGeom prst="rect">
            <a:avLst/>
          </a:prstGeom>
        </p:spPr>
      </p:pic>
      <p:pic>
        <p:nvPicPr>
          <p:cNvPr id="23" name="图片 22">
            <a:extLst>
              <a:ext uri="{FF2B5EF4-FFF2-40B4-BE49-F238E27FC236}">
                <a16:creationId xmlns:a16="http://schemas.microsoft.com/office/drawing/2014/main" id="{C6F7BD35-1BBF-46F8-9FDF-9688BA0352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23837" y="4528934"/>
            <a:ext cx="2133040" cy="1077139"/>
          </a:xfrm>
          <a:prstGeom prst="rect">
            <a:avLst/>
          </a:prstGeom>
        </p:spPr>
      </p:pic>
      <p:pic>
        <p:nvPicPr>
          <p:cNvPr id="24" name="图片 23">
            <a:extLst>
              <a:ext uri="{FF2B5EF4-FFF2-40B4-BE49-F238E27FC236}">
                <a16:creationId xmlns:a16="http://schemas.microsoft.com/office/drawing/2014/main" id="{B60F22D5-743E-4636-909A-6E9A8C914F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16786" y="2187468"/>
            <a:ext cx="2078423" cy="1159062"/>
          </a:xfrm>
          <a:prstGeom prst="rect">
            <a:avLst/>
          </a:prstGeom>
        </p:spPr>
      </p:pic>
      <p:sp>
        <p:nvSpPr>
          <p:cNvPr id="25" name="Rectangle 5">
            <a:extLst>
              <a:ext uri="{FF2B5EF4-FFF2-40B4-BE49-F238E27FC236}">
                <a16:creationId xmlns:a16="http://schemas.microsoft.com/office/drawing/2014/main" id="{20359C25-320D-4A23-A321-63FA1E3EE64A}"/>
              </a:ext>
            </a:extLst>
          </p:cNvPr>
          <p:cNvSpPr>
            <a:spLocks noChangeArrowheads="1"/>
          </p:cNvSpPr>
          <p:nvPr/>
        </p:nvSpPr>
        <p:spPr bwMode="auto">
          <a:xfrm>
            <a:off x="1498273" y="5622138"/>
            <a:ext cx="864492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800" dirty="0">
                <a:latin typeface="Times New Roman" panose="02020603050405020304" pitchFamily="18" charset="0"/>
              </a:rPr>
              <a:t>It is reasonable to conclude that an image whose pixels tend to occupy the entire range of possible gray levels and, in addition, tend to be distributed uniformly, will have an appearance of high contrast and will exhibit a large variety of gray tones, thus will be an image that shows a great deal of gray-level detail and has high dynamic range.</a:t>
            </a:r>
          </a:p>
        </p:txBody>
      </p:sp>
    </p:spTree>
    <p:extLst>
      <p:ext uri="{BB962C8B-B14F-4D97-AF65-F5344CB8AC3E}">
        <p14:creationId xmlns:p14="http://schemas.microsoft.com/office/powerpoint/2010/main" val="272326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395907" y="1104770"/>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852619" y="994925"/>
            <a:ext cx="8486762" cy="523220"/>
          </a:xfrm>
          <a:prstGeom prst="rect">
            <a:avLst/>
          </a:prstGeom>
          <a:noFill/>
        </p:spPr>
        <p:txBody>
          <a:bodyPr wrap="square" rtlCol="0">
            <a:spAutoFit/>
          </a:bodyPr>
          <a:lstStyle/>
          <a:p>
            <a:r>
              <a:rPr lang="en-US" altLang="zh-CN" sz="2800" dirty="0">
                <a:solidFill>
                  <a:srgbClr val="48A2A0"/>
                </a:solidFill>
                <a:cs typeface="+mn-ea"/>
                <a:sym typeface="+mn-lt"/>
              </a:rPr>
              <a:t>Categories of image enhancement approaches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9" name="Rectangle 3">
            <a:extLst>
              <a:ext uri="{FF2B5EF4-FFF2-40B4-BE49-F238E27FC236}">
                <a16:creationId xmlns:a16="http://schemas.microsoft.com/office/drawing/2014/main" id="{89775DD8-56EA-4F30-B221-3CB9E9B4240F}"/>
              </a:ext>
            </a:extLst>
          </p:cNvPr>
          <p:cNvSpPr>
            <a:spLocks noChangeArrowheads="1"/>
          </p:cNvSpPr>
          <p:nvPr/>
        </p:nvSpPr>
        <p:spPr bwMode="auto">
          <a:xfrm>
            <a:off x="2063750" y="1695865"/>
            <a:ext cx="9415678" cy="352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defTabSz="1616075">
              <a:spcBef>
                <a:spcPct val="20000"/>
              </a:spcBef>
              <a:buChar char="•"/>
              <a:tabLst>
                <a:tab pos="365125" algn="l"/>
                <a:tab pos="898525" algn="l"/>
                <a:tab pos="990600" algn="l"/>
                <a:tab pos="1249363" algn="l"/>
                <a:tab pos="1431925" algn="l"/>
                <a:tab pos="1706563" algn="l"/>
              </a:tabLst>
              <a:defRPr sz="3200">
                <a:solidFill>
                  <a:schemeClr val="tx1"/>
                </a:solidFill>
                <a:latin typeface="Arial" panose="020B0604020202020204" pitchFamily="34" charset="0"/>
                <a:ea typeface="宋体" panose="02010600030101010101" pitchFamily="2" charset="-122"/>
              </a:defRPr>
            </a:lvl1pPr>
            <a:lvl2pPr marL="804863" defTabSz="1616075">
              <a:spcBef>
                <a:spcPct val="20000"/>
              </a:spcBef>
              <a:buChar char="–"/>
              <a:tabLst>
                <a:tab pos="365125" algn="l"/>
                <a:tab pos="898525" algn="l"/>
                <a:tab pos="990600" algn="l"/>
                <a:tab pos="1249363" algn="l"/>
                <a:tab pos="1431925" algn="l"/>
                <a:tab pos="1706563" algn="l"/>
              </a:tabLst>
              <a:defRPr sz="2800">
                <a:solidFill>
                  <a:schemeClr val="tx1"/>
                </a:solidFill>
                <a:latin typeface="Arial" panose="020B0604020202020204" pitchFamily="34" charset="0"/>
                <a:ea typeface="宋体" panose="02010600030101010101" pitchFamily="2" charset="-122"/>
              </a:defRPr>
            </a:lvl2pPr>
            <a:lvl3pPr marL="1143000" indent="-228600" defTabSz="1616075">
              <a:spcBef>
                <a:spcPct val="20000"/>
              </a:spcBef>
              <a:buChar char="•"/>
              <a:tabLst>
                <a:tab pos="365125" algn="l"/>
                <a:tab pos="898525" algn="l"/>
                <a:tab pos="990600" algn="l"/>
                <a:tab pos="1249363" algn="l"/>
                <a:tab pos="1431925" algn="l"/>
                <a:tab pos="1706563" algn="l"/>
              </a:tabLst>
              <a:defRPr sz="2400">
                <a:solidFill>
                  <a:schemeClr val="tx1"/>
                </a:solidFill>
                <a:latin typeface="Arial" panose="020B0604020202020204" pitchFamily="34" charset="0"/>
                <a:ea typeface="宋体" panose="02010600030101010101" pitchFamily="2" charset="-122"/>
              </a:defRPr>
            </a:lvl3pPr>
            <a:lvl4pPr marL="1600200" indent="-228600" defTabSz="1616075">
              <a:spcBef>
                <a:spcPct val="20000"/>
              </a:spcBef>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4pPr>
            <a:lvl5pPr marL="2057400" indent="-228600" defTabSz="1616075">
              <a:spcBef>
                <a:spcPct val="20000"/>
              </a:spcBef>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5pPr>
            <a:lvl6pPr marL="2514600" indent="-228600" defTabSz="1616075" eaLnBrk="0" fontAlgn="base" hangingPunct="0">
              <a:spcBef>
                <a:spcPct val="20000"/>
              </a:spcBef>
              <a:spcAft>
                <a:spcPct val="0"/>
              </a:spcAft>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6pPr>
            <a:lvl7pPr marL="2971800" indent="-228600" defTabSz="1616075" eaLnBrk="0" fontAlgn="base" hangingPunct="0">
              <a:spcBef>
                <a:spcPct val="20000"/>
              </a:spcBef>
              <a:spcAft>
                <a:spcPct val="0"/>
              </a:spcAft>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7pPr>
            <a:lvl8pPr marL="3429000" indent="-228600" defTabSz="1616075" eaLnBrk="0" fontAlgn="base" hangingPunct="0">
              <a:spcBef>
                <a:spcPct val="20000"/>
              </a:spcBef>
              <a:spcAft>
                <a:spcPct val="0"/>
              </a:spcAft>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8pPr>
            <a:lvl9pPr marL="3886200" indent="-228600" defTabSz="1616075" eaLnBrk="0" fontAlgn="base" hangingPunct="0">
              <a:spcBef>
                <a:spcPct val="20000"/>
              </a:spcBef>
              <a:spcAft>
                <a:spcPct val="0"/>
              </a:spcAft>
              <a:buChar char="»"/>
              <a:tabLst>
                <a:tab pos="365125" algn="l"/>
                <a:tab pos="898525" algn="l"/>
                <a:tab pos="990600" algn="l"/>
                <a:tab pos="1249363" algn="l"/>
                <a:tab pos="1431925" algn="l"/>
                <a:tab pos="1706563" algn="l"/>
              </a:tabLst>
              <a:defRPr sz="2000">
                <a:solidFill>
                  <a:schemeClr val="tx1"/>
                </a:solidFill>
                <a:latin typeface="Arial" panose="020B0604020202020204" pitchFamily="34" charset="0"/>
                <a:ea typeface="宋体" panose="02010600030101010101" pitchFamily="2" charset="-122"/>
              </a:defRPr>
            </a:lvl9pPr>
          </a:lstStyle>
          <a:p>
            <a:pPr marL="901700" indent="-271463">
              <a:lnSpc>
                <a:spcPts val="2800"/>
              </a:lnSpc>
              <a:spcBef>
                <a:spcPct val="15000"/>
              </a:spcBef>
              <a:buClr>
                <a:srgbClr val="6C92C0"/>
              </a:buClr>
              <a:buSzPct val="75000"/>
              <a:buFont typeface="Wingdings" panose="05000000000000000000" pitchFamily="2" charset="2"/>
              <a:buChar char="n"/>
            </a:pPr>
            <a:r>
              <a:rPr lang="en-US" altLang="zh-CN" sz="2400" u="sng" dirty="0">
                <a:latin typeface="+mn-ea"/>
                <a:ea typeface="+mn-ea"/>
              </a:rPr>
              <a:t>Spatial Domain Methods</a:t>
            </a:r>
          </a:p>
          <a:p>
            <a:pPr marL="901700" lvl="1" indent="-96838">
              <a:lnSpc>
                <a:spcPts val="2800"/>
              </a:lnSpc>
              <a:spcBef>
                <a:spcPct val="15000"/>
              </a:spcBef>
              <a:buSzPct val="75000"/>
              <a:buFont typeface="Wingdings" panose="05000000000000000000" pitchFamily="2" charset="2"/>
              <a:buNone/>
              <a:tabLst>
                <a:tab pos="365125" algn="l"/>
                <a:tab pos="715963" algn="l"/>
                <a:tab pos="898525" algn="l"/>
                <a:tab pos="990600" algn="l"/>
                <a:tab pos="1431925" algn="l"/>
                <a:tab pos="1706563" algn="l"/>
              </a:tabLst>
            </a:pPr>
            <a:r>
              <a:rPr lang="en-US" altLang="zh-CN" sz="2000" dirty="0">
                <a:latin typeface="+mn-ea"/>
                <a:ea typeface="+mn-ea"/>
              </a:rPr>
              <a:t>			The image plane itself</a:t>
            </a:r>
          </a:p>
          <a:p>
            <a:pPr marL="2063750" indent="-2063750" eaLnBrk="1" hangingPunct="1">
              <a:lnSpc>
                <a:spcPts val="2800"/>
              </a:lnSpc>
              <a:spcBef>
                <a:spcPct val="15000"/>
              </a:spcBef>
              <a:buClr>
                <a:schemeClr val="tx1"/>
              </a:buClr>
              <a:buSzPct val="75000"/>
              <a:buFont typeface="Wingdings" panose="05000000000000000000" pitchFamily="2" charset="2"/>
              <a:buNone/>
              <a:tabLst>
                <a:tab pos="271463" algn="l"/>
                <a:tab pos="365125" algn="l"/>
                <a:tab pos="444500" algn="l"/>
                <a:tab pos="715963" algn="l"/>
                <a:tab pos="990600" algn="l"/>
                <a:tab pos="1431925" algn="l"/>
              </a:tabLst>
            </a:pPr>
            <a:r>
              <a:rPr lang="en-US" altLang="zh-CN" sz="2000" dirty="0">
                <a:latin typeface="+mn-ea"/>
                <a:ea typeface="+mn-ea"/>
              </a:rPr>
              <a:t>              Direct manipulation of pixels in an image</a:t>
            </a:r>
          </a:p>
          <a:p>
            <a:pPr marL="901700" lvl="1" indent="-271463">
              <a:lnSpc>
                <a:spcPts val="2800"/>
              </a:lnSpc>
              <a:spcBef>
                <a:spcPct val="15000"/>
              </a:spcBef>
              <a:buClr>
                <a:srgbClr val="6C92C0"/>
              </a:buClr>
              <a:buSzPct val="75000"/>
              <a:buFont typeface="Wingdings" panose="05000000000000000000" pitchFamily="2" charset="2"/>
              <a:buChar char="n"/>
            </a:pPr>
            <a:r>
              <a:rPr lang="en-US" altLang="zh-CN" sz="2400" u="sng" dirty="0">
                <a:latin typeface="+mn-ea"/>
                <a:ea typeface="+mn-ea"/>
              </a:rPr>
              <a:t> Frequency Domain Methods</a:t>
            </a:r>
          </a:p>
          <a:p>
            <a:pPr marL="1260475" indent="-989013" eaLnBrk="1" hangingPunct="1">
              <a:lnSpc>
                <a:spcPts val="2800"/>
              </a:lnSpc>
              <a:spcBef>
                <a:spcPct val="15000"/>
              </a:spcBef>
              <a:buFontTx/>
              <a:buNone/>
              <a:tabLst>
                <a:tab pos="630238" algn="l"/>
                <a:tab pos="989013" algn="l"/>
                <a:tab pos="990600" algn="l"/>
                <a:tab pos="1249363" algn="l"/>
                <a:tab pos="1431925" algn="l"/>
                <a:tab pos="1706563" algn="l"/>
              </a:tabLst>
            </a:pPr>
            <a:r>
              <a:rPr lang="en-US" altLang="zh-CN" sz="1800" dirty="0">
                <a:latin typeface="+mn-ea"/>
                <a:ea typeface="+mn-ea"/>
              </a:rPr>
              <a:t>	</a:t>
            </a:r>
            <a:r>
              <a:rPr lang="en-US" altLang="zh-CN" sz="2000" dirty="0">
                <a:latin typeface="+mn-ea"/>
                <a:ea typeface="+mn-ea"/>
              </a:rPr>
              <a:t>     Consider the image as a 2D signal and apply Fourier transform</a:t>
            </a:r>
          </a:p>
          <a:p>
            <a:pPr marL="1260475" indent="-989013" eaLnBrk="1" hangingPunct="1">
              <a:lnSpc>
                <a:spcPts val="2800"/>
              </a:lnSpc>
              <a:spcBef>
                <a:spcPct val="15000"/>
              </a:spcBef>
              <a:buFontTx/>
              <a:buNone/>
              <a:tabLst>
                <a:tab pos="630238" algn="l"/>
                <a:tab pos="989013" algn="l"/>
                <a:tab pos="990600" algn="l"/>
                <a:tab pos="1249363" algn="l"/>
                <a:tab pos="1431925" algn="l"/>
                <a:tab pos="1706563" algn="l"/>
              </a:tabLst>
            </a:pPr>
            <a:r>
              <a:rPr lang="en-US" altLang="zh-CN" sz="2000" dirty="0">
                <a:latin typeface="+mn-ea"/>
                <a:ea typeface="+mn-ea"/>
              </a:rPr>
              <a:t>	     Process the image in the transformed domain</a:t>
            </a:r>
          </a:p>
          <a:p>
            <a:pPr marL="1260475" indent="-989013" eaLnBrk="1" hangingPunct="1">
              <a:lnSpc>
                <a:spcPts val="2800"/>
              </a:lnSpc>
              <a:spcBef>
                <a:spcPct val="15000"/>
              </a:spcBef>
              <a:buFontTx/>
              <a:buNone/>
              <a:tabLst>
                <a:tab pos="630238" algn="l"/>
                <a:tab pos="989013" algn="l"/>
                <a:tab pos="990600" algn="l"/>
                <a:tab pos="1249363" algn="l"/>
                <a:tab pos="1431925" algn="l"/>
                <a:tab pos="1706563" algn="l"/>
              </a:tabLst>
            </a:pPr>
            <a:r>
              <a:rPr lang="en-US" altLang="zh-CN" sz="2000" dirty="0">
                <a:latin typeface="+mn-ea"/>
                <a:ea typeface="+mn-ea"/>
              </a:rPr>
              <a:t>	     Apply the inverse transform to return into the spatial domain.</a:t>
            </a:r>
          </a:p>
          <a:p>
            <a:pPr eaLnBrk="1" hangingPunct="1">
              <a:spcBef>
                <a:spcPct val="15000"/>
              </a:spcBef>
              <a:buFontTx/>
              <a:buNone/>
            </a:pPr>
            <a:endParaRPr lang="en-US" altLang="zh-CN" sz="1800" dirty="0">
              <a:latin typeface="Times New Roman" panose="02020603050405020304" pitchFamily="18" charset="0"/>
            </a:endParaRPr>
          </a:p>
          <a:p>
            <a:pPr eaLnBrk="1" hangingPunct="1">
              <a:spcBef>
                <a:spcPct val="15000"/>
              </a:spcBef>
              <a:buFontTx/>
              <a:buNone/>
            </a:pPr>
            <a:endParaRPr lang="en-US" altLang="zh-CN" sz="1800" dirty="0">
              <a:latin typeface="Times New Roman" panose="02020603050405020304" pitchFamily="18" charset="0"/>
            </a:endParaRPr>
          </a:p>
        </p:txBody>
      </p:sp>
      <p:pic>
        <p:nvPicPr>
          <p:cNvPr id="10" name="Picture 4" descr="B44PRHGC5P@082T]0CZ5}Q6">
            <a:extLst>
              <a:ext uri="{FF2B5EF4-FFF2-40B4-BE49-F238E27FC236}">
                <a16:creationId xmlns:a16="http://schemas.microsoft.com/office/drawing/2014/main" id="{4A6289EC-A0B4-427A-9C54-3D5DEA5FB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493" y="4618531"/>
            <a:ext cx="104298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9R)LLT55B(X5FCPWW~ZB6DF">
            <a:extLst>
              <a:ext uri="{FF2B5EF4-FFF2-40B4-BE49-F238E27FC236}">
                <a16:creationId xmlns:a16="http://schemas.microsoft.com/office/drawing/2014/main" id="{645F61BB-86F8-4216-8952-6F3879C05F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8521" y="4604244"/>
            <a:ext cx="10795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66A6B025-E676-4ADB-870B-4845238F0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491" t="22037" r="22522" b="7166"/>
          <a:stretch>
            <a:fillRect/>
          </a:stretch>
        </p:blipFill>
        <p:spPr bwMode="auto">
          <a:xfrm>
            <a:off x="8955088" y="1998801"/>
            <a:ext cx="76993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椭圆 12">
            <a:extLst>
              <a:ext uri="{FF2B5EF4-FFF2-40B4-BE49-F238E27FC236}">
                <a16:creationId xmlns:a16="http://schemas.microsoft.com/office/drawing/2014/main" id="{7BB64DDF-0E90-45AB-B83A-11B9C4A8963F}"/>
              </a:ext>
            </a:extLst>
          </p:cNvPr>
          <p:cNvSpPr/>
          <p:nvPr/>
        </p:nvSpPr>
        <p:spPr>
          <a:xfrm>
            <a:off x="1949316" y="5609052"/>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8E40B21C-B731-4C97-9F1D-621F9F7A7274}"/>
              </a:ext>
            </a:extLst>
          </p:cNvPr>
          <p:cNvSpPr txBox="1"/>
          <p:nvPr/>
        </p:nvSpPr>
        <p:spPr>
          <a:xfrm>
            <a:off x="2406028" y="5499207"/>
            <a:ext cx="8486762" cy="523220"/>
          </a:xfrm>
          <a:prstGeom prst="rect">
            <a:avLst/>
          </a:prstGeom>
          <a:noFill/>
        </p:spPr>
        <p:txBody>
          <a:bodyPr wrap="square" rtlCol="0">
            <a:spAutoFit/>
          </a:bodyPr>
          <a:lstStyle/>
          <a:p>
            <a:r>
              <a:rPr lang="en-US" altLang="zh-CN" sz="2800" dirty="0">
                <a:solidFill>
                  <a:srgbClr val="48A2A0"/>
                </a:solidFill>
                <a:cs typeface="+mn-ea"/>
                <a:sym typeface="+mn-lt"/>
              </a:rPr>
              <a:t> No general theory of image enhancement</a:t>
            </a:r>
          </a:p>
        </p:txBody>
      </p:sp>
      <p:sp>
        <p:nvSpPr>
          <p:cNvPr id="16" name="文本框 15">
            <a:extLst>
              <a:ext uri="{FF2B5EF4-FFF2-40B4-BE49-F238E27FC236}">
                <a16:creationId xmlns:a16="http://schemas.microsoft.com/office/drawing/2014/main" id="{5FD3D56C-EAC3-4BCD-93E4-1F8ADF5DEC15}"/>
              </a:ext>
            </a:extLst>
          </p:cNvPr>
          <p:cNvSpPr txBox="1"/>
          <p:nvPr/>
        </p:nvSpPr>
        <p:spPr>
          <a:xfrm>
            <a:off x="2754455" y="6016123"/>
            <a:ext cx="8059151" cy="400110"/>
          </a:xfrm>
          <a:prstGeom prst="rect">
            <a:avLst/>
          </a:prstGeom>
          <a:noFill/>
        </p:spPr>
        <p:txBody>
          <a:bodyPr wrap="square">
            <a:spAutoFit/>
          </a:bodyPr>
          <a:lstStyle/>
          <a:p>
            <a:r>
              <a:rPr lang="en-US" altLang="zh-CN" sz="2000" dirty="0">
                <a:latin typeface="+mn-ea"/>
              </a:rPr>
              <a:t> “good image” is an </a:t>
            </a:r>
            <a:r>
              <a:rPr lang="en-US" altLang="zh-CN" sz="2000" b="1" i="1" dirty="0">
                <a:latin typeface="+mn-ea"/>
              </a:rPr>
              <a:t>elusive</a:t>
            </a:r>
            <a:r>
              <a:rPr lang="en-US" altLang="zh-CN" sz="2000" dirty="0">
                <a:latin typeface="+mn-ea"/>
              </a:rPr>
              <a:t> standard  for visual evaluation</a:t>
            </a:r>
            <a:endParaRPr lang="zh-CN" altLang="en-US" sz="2000" dirty="0">
              <a:latin typeface="+mn-ea"/>
            </a:endParaRPr>
          </a:p>
        </p:txBody>
      </p:sp>
    </p:spTree>
    <p:extLst>
      <p:ext uri="{BB962C8B-B14F-4D97-AF65-F5344CB8AC3E}">
        <p14:creationId xmlns:p14="http://schemas.microsoft.com/office/powerpoint/2010/main" val="25136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9" name="Rectangle 2">
            <a:extLst>
              <a:ext uri="{FF2B5EF4-FFF2-40B4-BE49-F238E27FC236}">
                <a16:creationId xmlns:a16="http://schemas.microsoft.com/office/drawing/2014/main" id="{01ACFE6F-C0B2-489E-80EE-7ED6B15DCA21}"/>
              </a:ext>
            </a:extLst>
          </p:cNvPr>
          <p:cNvSpPr txBox="1">
            <a:spLocks noChangeArrowheads="1"/>
          </p:cNvSpPr>
          <p:nvPr/>
        </p:nvSpPr>
        <p:spPr>
          <a:xfrm>
            <a:off x="1924299" y="195627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a:latin typeface="Times New Roman" panose="02020603050405020304" pitchFamily="18" charset="0"/>
              </a:rPr>
              <a:t>                    </a:t>
            </a:r>
            <a:r>
              <a:rPr lang="en-US" altLang="zh-CN" i="1">
                <a:latin typeface="Times New Roman" panose="02020603050405020304" pitchFamily="18" charset="0"/>
              </a:rPr>
              <a:t>s</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r>
              <a:rPr lang="en-US" altLang="zh-CN" i="1">
                <a:latin typeface="Times New Roman" panose="02020603050405020304" pitchFamily="18" charset="0"/>
              </a:rPr>
              <a:t>r</a:t>
            </a:r>
            <a:r>
              <a:rPr lang="en-US" altLang="zh-CN" sz="2400">
                <a:latin typeface="Times New Roman" panose="02020603050405020304" pitchFamily="18" charset="0"/>
              </a:rPr>
              <a:t>)        0</a:t>
            </a:r>
            <a:r>
              <a:rPr lang="en-US" altLang="zh-CN" sz="2400"/>
              <a:t>≤</a:t>
            </a:r>
            <a:r>
              <a:rPr lang="en-US" altLang="zh-CN" sz="2400" i="1"/>
              <a:t>r</a:t>
            </a:r>
            <a:r>
              <a:rPr lang="en-US" altLang="zh-CN" sz="2400"/>
              <a:t>≤L-1</a:t>
            </a:r>
            <a:endParaRPr lang="en-US" altLang="zh-CN" sz="2400">
              <a:latin typeface="Times New Roman" panose="02020603050405020304" pitchFamily="18" charset="0"/>
            </a:endParaRPr>
          </a:p>
          <a:p>
            <a:pPr lvl="1"/>
            <a:r>
              <a:rPr lang="en-US" altLang="zh-CN" sz="2000" i="1">
                <a:latin typeface="Times New Roman" panose="02020603050405020304" pitchFamily="18" charset="0"/>
              </a:rPr>
              <a:t>T</a:t>
            </a:r>
            <a:r>
              <a:rPr lang="en-US" altLang="zh-CN" sz="2000">
                <a:latin typeface="Times New Roman" panose="02020603050405020304" pitchFamily="18" charset="0"/>
              </a:rPr>
              <a:t> is single-valued and monotonically increasing</a:t>
            </a:r>
          </a:p>
          <a:p>
            <a:pPr lvl="1"/>
            <a:r>
              <a:rPr lang="en-US" altLang="zh-CN" sz="2000" i="1">
                <a:latin typeface="Times New Roman" panose="02020603050405020304" pitchFamily="18" charset="0"/>
              </a:rPr>
              <a:t>s</a:t>
            </a:r>
            <a:r>
              <a:rPr lang="en-US" altLang="zh-CN" sz="2000">
                <a:latin typeface="Times New Roman" panose="02020603050405020304" pitchFamily="18" charset="0"/>
              </a:rPr>
              <a:t> is value-limited in [0,L-1]</a:t>
            </a:r>
            <a:endParaRPr lang="en-US" altLang="zh-CN" sz="2000" dirty="0">
              <a:latin typeface="Times New Roman" panose="02020603050405020304" pitchFamily="18" charset="0"/>
            </a:endParaRPr>
          </a:p>
        </p:txBody>
      </p:sp>
      <p:pic>
        <p:nvPicPr>
          <p:cNvPr id="11" name="图片 10">
            <a:extLst>
              <a:ext uri="{FF2B5EF4-FFF2-40B4-BE49-F238E27FC236}">
                <a16:creationId xmlns:a16="http://schemas.microsoft.com/office/drawing/2014/main" id="{430A2EEC-7752-484D-9ECF-C27B49E0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076" y="3084753"/>
            <a:ext cx="6709718" cy="3542822"/>
          </a:xfrm>
          <a:prstGeom prst="rect">
            <a:avLst/>
          </a:prstGeom>
        </p:spPr>
      </p:pic>
    </p:spTree>
    <p:extLst>
      <p:ext uri="{BB962C8B-B14F-4D97-AF65-F5344CB8AC3E}">
        <p14:creationId xmlns:p14="http://schemas.microsoft.com/office/powerpoint/2010/main" val="1555729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0" name="Rectangle 2">
            <a:extLst>
              <a:ext uri="{FF2B5EF4-FFF2-40B4-BE49-F238E27FC236}">
                <a16:creationId xmlns:a16="http://schemas.microsoft.com/office/drawing/2014/main" id="{B84BD529-138B-408A-94FA-E291D4AC7B99}"/>
              </a:ext>
            </a:extLst>
          </p:cNvPr>
          <p:cNvSpPr txBox="1">
            <a:spLocks noChangeArrowheads="1"/>
          </p:cNvSpPr>
          <p:nvPr/>
        </p:nvSpPr>
        <p:spPr>
          <a:xfrm>
            <a:off x="2347389" y="2063392"/>
            <a:ext cx="8984226"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100"/>
              </a:lnSpc>
              <a:buClr>
                <a:srgbClr val="A4D6D5"/>
              </a:buClr>
            </a:pPr>
            <a:r>
              <a:rPr lang="en-US" altLang="zh-CN" sz="2400" dirty="0">
                <a:latin typeface="Times New Roman" panose="02020603050405020304" pitchFamily="18" charset="0"/>
              </a:rPr>
              <a:t>PDF relation between </a:t>
            </a:r>
            <a:r>
              <a:rPr lang="en-US" altLang="zh-CN" sz="2400" dirty="0" err="1">
                <a:latin typeface="Times New Roman" panose="02020603050405020304" pitchFamily="18" charset="0"/>
              </a:rPr>
              <a:t>p</a:t>
            </a:r>
            <a:r>
              <a:rPr lang="en-US" altLang="zh-CN" sz="2400" baseline="-25000" dirty="0" err="1">
                <a:latin typeface="Times New Roman" panose="02020603050405020304" pitchFamily="18" charset="0"/>
              </a:rPr>
              <a:t>s</a:t>
            </a:r>
            <a:r>
              <a:rPr lang="en-US" altLang="zh-CN" sz="2400" dirty="0">
                <a:latin typeface="Times New Roman" panose="02020603050405020304" pitchFamily="18" charset="0"/>
              </a:rPr>
              <a:t> and p</a:t>
            </a:r>
            <a:r>
              <a:rPr lang="en-US" altLang="zh-CN" sz="2400" baseline="-25000" dirty="0">
                <a:latin typeface="Times New Roman" panose="02020603050405020304" pitchFamily="18" charset="0"/>
              </a:rPr>
              <a:t>r</a:t>
            </a:r>
            <a:endParaRPr lang="en-US" altLang="zh-CN" sz="2400" dirty="0">
              <a:latin typeface="Times New Roman" panose="02020603050405020304" pitchFamily="18" charset="0"/>
            </a:endParaRPr>
          </a:p>
          <a:p>
            <a:pPr>
              <a:lnSpc>
                <a:spcPts val="4100"/>
              </a:lnSpc>
              <a:buClr>
                <a:srgbClr val="A4D6D5"/>
              </a:buClr>
            </a:pPr>
            <a:endParaRPr lang="en-US" altLang="zh-CN" sz="2400" dirty="0">
              <a:latin typeface="Times New Roman" panose="02020603050405020304" pitchFamily="18" charset="0"/>
            </a:endParaRPr>
          </a:p>
          <a:p>
            <a:pPr>
              <a:lnSpc>
                <a:spcPts val="4100"/>
              </a:lnSpc>
              <a:buClr>
                <a:srgbClr val="A4D6D5"/>
              </a:buClr>
            </a:pPr>
            <a:r>
              <a:rPr lang="en-US" altLang="zh-CN" sz="2400" dirty="0">
                <a:latin typeface="Times New Roman" panose="02020603050405020304" pitchFamily="18" charset="0"/>
              </a:rPr>
              <a:t>If the cumulative distribution function is used as the transform</a:t>
            </a:r>
          </a:p>
          <a:p>
            <a:pPr>
              <a:lnSpc>
                <a:spcPts val="4100"/>
              </a:lnSpc>
              <a:buClr>
                <a:srgbClr val="A4D6D5"/>
              </a:buClr>
            </a:pPr>
            <a:endParaRPr lang="en-US" altLang="zh-CN" sz="2400" dirty="0">
              <a:latin typeface="Times New Roman" panose="02020603050405020304" pitchFamily="18" charset="0"/>
            </a:endParaRPr>
          </a:p>
          <a:p>
            <a:pPr>
              <a:lnSpc>
                <a:spcPts val="4100"/>
              </a:lnSpc>
              <a:buClr>
                <a:srgbClr val="A4D6D5"/>
              </a:buClr>
            </a:pPr>
            <a:r>
              <a:rPr lang="en-US" altLang="zh-CN" sz="2400" dirty="0">
                <a:latin typeface="Times New Roman" panose="02020603050405020304" pitchFamily="18" charset="0"/>
              </a:rPr>
              <a:t>then the PDF of the transformed image is </a:t>
            </a:r>
          </a:p>
          <a:p>
            <a:pPr>
              <a:lnSpc>
                <a:spcPts val="4100"/>
              </a:lnSpc>
              <a:buClr>
                <a:srgbClr val="A4D6D5"/>
              </a:buClr>
            </a:pPr>
            <a:endParaRPr lang="en-US" altLang="zh-CN" sz="2400" dirty="0">
              <a:latin typeface="Times New Roman" panose="02020603050405020304" pitchFamily="18" charset="0"/>
            </a:endParaRPr>
          </a:p>
          <a:p>
            <a:pPr>
              <a:lnSpc>
                <a:spcPts val="4100"/>
              </a:lnSpc>
              <a:buClr>
                <a:srgbClr val="A4D6D5"/>
              </a:buClr>
            </a:pPr>
            <a:endParaRPr lang="en-US" altLang="zh-CN" sz="2400" dirty="0"/>
          </a:p>
        </p:txBody>
      </p:sp>
      <p:graphicFrame>
        <p:nvGraphicFramePr>
          <p:cNvPr id="12" name="Object 5">
            <a:extLst>
              <a:ext uri="{FF2B5EF4-FFF2-40B4-BE49-F238E27FC236}">
                <a16:creationId xmlns:a16="http://schemas.microsoft.com/office/drawing/2014/main" id="{4891F995-B4BF-4302-8FAF-934FD7E4C6F0}"/>
              </a:ext>
            </a:extLst>
          </p:cNvPr>
          <p:cNvGraphicFramePr>
            <a:graphicFrameLocks noChangeAspect="1"/>
          </p:cNvGraphicFramePr>
          <p:nvPr>
            <p:extLst>
              <p:ext uri="{D42A27DB-BD31-4B8C-83A1-F6EECF244321}">
                <p14:modId xmlns:p14="http://schemas.microsoft.com/office/powerpoint/2010/main" val="2859157219"/>
              </p:ext>
            </p:extLst>
          </p:nvPr>
        </p:nvGraphicFramePr>
        <p:xfrm>
          <a:off x="4548908" y="3995379"/>
          <a:ext cx="3568700" cy="661987"/>
        </p:xfrm>
        <a:graphic>
          <a:graphicData uri="http://schemas.openxmlformats.org/presentationml/2006/ole">
            <mc:AlternateContent xmlns:mc="http://schemas.openxmlformats.org/markup-compatibility/2006">
              <mc:Choice xmlns:v="urn:schemas-microsoft-com:vml" Requires="v">
                <p:oleObj name="Equation" r:id="rId2" imgW="1778000" imgH="330200" progId="Equation.DSMT4">
                  <p:embed/>
                </p:oleObj>
              </mc:Choice>
              <mc:Fallback>
                <p:oleObj name="Equation" r:id="rId2" imgW="1778000" imgH="330200" progId="Equation.DSMT4">
                  <p:embed/>
                  <p:pic>
                    <p:nvPicPr>
                      <p:cNvPr id="104453" name="Object 5">
                        <a:extLst>
                          <a:ext uri="{FF2B5EF4-FFF2-40B4-BE49-F238E27FC236}">
                            <a16:creationId xmlns:a16="http://schemas.microsoft.com/office/drawing/2014/main" id="{3A84CAAC-2779-48A8-AF20-9899FD5C0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908" y="3995379"/>
                        <a:ext cx="3568700"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a:extLst>
              <a:ext uri="{FF2B5EF4-FFF2-40B4-BE49-F238E27FC236}">
                <a16:creationId xmlns:a16="http://schemas.microsoft.com/office/drawing/2014/main" id="{5D6A5189-C70D-4965-AB3D-DB9D72D2AEDC}"/>
              </a:ext>
            </a:extLst>
          </p:cNvPr>
          <p:cNvGraphicFramePr>
            <a:graphicFrameLocks noChangeAspect="1"/>
          </p:cNvGraphicFramePr>
          <p:nvPr>
            <p:extLst>
              <p:ext uri="{D42A27DB-BD31-4B8C-83A1-F6EECF244321}">
                <p14:modId xmlns:p14="http://schemas.microsoft.com/office/powerpoint/2010/main" val="861993371"/>
              </p:ext>
            </p:extLst>
          </p:nvPr>
        </p:nvGraphicFramePr>
        <p:xfrm>
          <a:off x="5041900" y="2565400"/>
          <a:ext cx="2108200" cy="863600"/>
        </p:xfrm>
        <a:graphic>
          <a:graphicData uri="http://schemas.openxmlformats.org/presentationml/2006/ole">
            <mc:AlternateContent xmlns:mc="http://schemas.openxmlformats.org/markup-compatibility/2006">
              <mc:Choice xmlns:v="urn:schemas-microsoft-com:vml" Requires="v">
                <p:oleObj name="公式" r:id="rId4" imgW="1054100" imgH="431800" progId="Equation.3">
                  <p:embed/>
                </p:oleObj>
              </mc:Choice>
              <mc:Fallback>
                <p:oleObj name="公式" r:id="rId4" imgW="1054100" imgH="431800" progId="Equation.3">
                  <p:embed/>
                  <p:pic>
                    <p:nvPicPr>
                      <p:cNvPr id="83974" name="Object 6">
                        <a:extLst>
                          <a:ext uri="{FF2B5EF4-FFF2-40B4-BE49-F238E27FC236}">
                            <a16:creationId xmlns:a16="http://schemas.microsoft.com/office/drawing/2014/main" id="{5C00ED9D-E395-4172-B9E5-4DB819705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900" y="2565400"/>
                        <a:ext cx="2108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9">
            <a:extLst>
              <a:ext uri="{FF2B5EF4-FFF2-40B4-BE49-F238E27FC236}">
                <a16:creationId xmlns:a16="http://schemas.microsoft.com/office/drawing/2014/main" id="{BEEF7AF6-EE6A-4308-B159-0D5925361D6F}"/>
              </a:ext>
            </a:extLst>
          </p:cNvPr>
          <p:cNvGrpSpPr>
            <a:grpSpLocks/>
          </p:cNvGrpSpPr>
          <p:nvPr/>
        </p:nvGrpSpPr>
        <p:grpSpPr bwMode="auto">
          <a:xfrm>
            <a:off x="3833128" y="5360989"/>
            <a:ext cx="7205429" cy="937830"/>
            <a:chOff x="1073" y="2600"/>
            <a:chExt cx="4651" cy="608"/>
          </a:xfrm>
        </p:grpSpPr>
        <p:graphicFrame>
          <p:nvGraphicFramePr>
            <p:cNvPr id="16" name="Object 4">
              <a:extLst>
                <a:ext uri="{FF2B5EF4-FFF2-40B4-BE49-F238E27FC236}">
                  <a16:creationId xmlns:a16="http://schemas.microsoft.com/office/drawing/2014/main" id="{FD2D305D-C7AC-4045-835A-3C6FF6319FFA}"/>
                </a:ext>
              </a:extLst>
            </p:cNvPr>
            <p:cNvGraphicFramePr>
              <a:graphicFrameLocks noChangeAspect="1"/>
            </p:cNvGraphicFramePr>
            <p:nvPr>
              <p:extLst>
                <p:ext uri="{D42A27DB-BD31-4B8C-83A1-F6EECF244321}">
                  <p14:modId xmlns:p14="http://schemas.microsoft.com/office/powerpoint/2010/main" val="4255372416"/>
                </p:ext>
              </p:extLst>
            </p:nvPr>
          </p:nvGraphicFramePr>
          <p:xfrm>
            <a:off x="1073" y="2600"/>
            <a:ext cx="3552" cy="608"/>
          </p:xfrm>
          <a:graphic>
            <a:graphicData uri="http://schemas.openxmlformats.org/presentationml/2006/ole">
              <mc:AlternateContent xmlns:mc="http://schemas.openxmlformats.org/markup-compatibility/2006">
                <mc:Choice xmlns:v="urn:schemas-microsoft-com:vml" Requires="v">
                  <p:oleObj name="Equation" r:id="rId6" imgW="2819400" imgH="482600" progId="Equation.DSMT4">
                    <p:embed/>
                  </p:oleObj>
                </mc:Choice>
                <mc:Fallback>
                  <p:oleObj name="Equation" r:id="rId6" imgW="2819400" imgH="482600" progId="Equation.DSMT4">
                    <p:embed/>
                    <p:pic>
                      <p:nvPicPr>
                        <p:cNvPr id="83976" name="Object 4">
                          <a:extLst>
                            <a:ext uri="{FF2B5EF4-FFF2-40B4-BE49-F238E27FC236}">
                              <a16:creationId xmlns:a16="http://schemas.microsoft.com/office/drawing/2014/main" id="{CA0AFC92-70C2-4E19-BFE9-52A56E62F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 y="2600"/>
                          <a:ext cx="3552"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7">
              <a:extLst>
                <a:ext uri="{FF2B5EF4-FFF2-40B4-BE49-F238E27FC236}">
                  <a16:creationId xmlns:a16="http://schemas.microsoft.com/office/drawing/2014/main" id="{BB7A0288-93F9-48DA-8651-3D73794B9E3D}"/>
                </a:ext>
              </a:extLst>
            </p:cNvPr>
            <p:cNvGraphicFramePr>
              <a:graphicFrameLocks noChangeAspect="1"/>
            </p:cNvGraphicFramePr>
            <p:nvPr>
              <p:extLst>
                <p:ext uri="{D42A27DB-BD31-4B8C-83A1-F6EECF244321}">
                  <p14:modId xmlns:p14="http://schemas.microsoft.com/office/powerpoint/2010/main" val="3430578192"/>
                </p:ext>
              </p:extLst>
            </p:nvPr>
          </p:nvGraphicFramePr>
          <p:xfrm>
            <a:off x="4953" y="2904"/>
            <a:ext cx="771" cy="180"/>
          </p:xfrm>
          <a:graphic>
            <a:graphicData uri="http://schemas.openxmlformats.org/presentationml/2006/ole">
              <mc:AlternateContent xmlns:mc="http://schemas.openxmlformats.org/markup-compatibility/2006">
                <mc:Choice xmlns:v="urn:schemas-microsoft-com:vml" Requires="v">
                  <p:oleObj name="Equation" r:id="rId8" imgW="761669" imgH="177723" progId="Equation.DSMT4">
                    <p:embed/>
                  </p:oleObj>
                </mc:Choice>
                <mc:Fallback>
                  <p:oleObj name="Equation" r:id="rId8" imgW="761669" imgH="177723" progId="Equation.DSMT4">
                    <p:embed/>
                    <p:pic>
                      <p:nvPicPr>
                        <p:cNvPr id="83977" name="Object 7">
                          <a:extLst>
                            <a:ext uri="{FF2B5EF4-FFF2-40B4-BE49-F238E27FC236}">
                              <a16:creationId xmlns:a16="http://schemas.microsoft.com/office/drawing/2014/main" id="{E32257B6-2F0A-4F0C-BC86-5440BE6678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 y="2904"/>
                          <a:ext cx="77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7329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0" name="Rectangle 2">
            <a:extLst>
              <a:ext uri="{FF2B5EF4-FFF2-40B4-BE49-F238E27FC236}">
                <a16:creationId xmlns:a16="http://schemas.microsoft.com/office/drawing/2014/main" id="{DC832816-D657-4325-BA0D-A8E18BED6E58}"/>
              </a:ext>
            </a:extLst>
          </p:cNvPr>
          <p:cNvSpPr txBox="1">
            <a:spLocks noChangeArrowheads="1"/>
          </p:cNvSpPr>
          <p:nvPr/>
        </p:nvSpPr>
        <p:spPr>
          <a:xfrm>
            <a:off x="2260949" y="230962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ct val="25000"/>
              </a:spcBef>
              <a:buClr>
                <a:srgbClr val="A4D6D5"/>
              </a:buClr>
            </a:pPr>
            <a:r>
              <a:rPr lang="en-US" altLang="zh-CN" sz="2000" dirty="0">
                <a:latin typeface="Times New Roman" panose="02020603050405020304" pitchFamily="18" charset="0"/>
              </a:rPr>
              <a:t>Transform function</a:t>
            </a:r>
          </a:p>
          <a:p>
            <a:pPr>
              <a:lnSpc>
                <a:spcPct val="130000"/>
              </a:lnSpc>
              <a:spcBef>
                <a:spcPct val="25000"/>
              </a:spcBef>
              <a:buClr>
                <a:srgbClr val="A4D6D5"/>
              </a:buClr>
            </a:pPr>
            <a:r>
              <a:rPr lang="en-US" altLang="zh-CN" sz="2000" dirty="0">
                <a:latin typeface="Times New Roman" panose="02020603050405020304" pitchFamily="18" charset="0"/>
              </a:rPr>
              <a:t>             is the probability density function (</a:t>
            </a:r>
            <a:r>
              <a:rPr lang="en-US" altLang="zh-CN" sz="2000" i="1" dirty="0">
                <a:latin typeface="Times New Roman" panose="02020603050405020304" pitchFamily="18" charset="0"/>
              </a:rPr>
              <a:t>pdf</a:t>
            </a:r>
            <a:r>
              <a:rPr lang="en-US" altLang="zh-CN" sz="2000" dirty="0">
                <a:latin typeface="Times New Roman" panose="02020603050405020304" pitchFamily="18" charset="0"/>
              </a:rPr>
              <a:t>)</a:t>
            </a:r>
          </a:p>
          <a:p>
            <a:pPr>
              <a:lnSpc>
                <a:spcPct val="130000"/>
              </a:lnSpc>
              <a:spcBef>
                <a:spcPct val="25000"/>
              </a:spcBef>
              <a:buClr>
                <a:srgbClr val="A4D6D5"/>
              </a:buClr>
            </a:pPr>
            <a:r>
              <a:rPr lang="en-US" altLang="zh-CN" sz="2000" dirty="0">
                <a:latin typeface="Times New Roman" panose="02020603050405020304" pitchFamily="18" charset="0"/>
              </a:rPr>
              <a:t>The transform function is the cumulative distribution function (CDF)</a:t>
            </a:r>
          </a:p>
          <a:p>
            <a:pPr>
              <a:lnSpc>
                <a:spcPct val="130000"/>
              </a:lnSpc>
              <a:spcBef>
                <a:spcPct val="25000"/>
              </a:spcBef>
              <a:buClr>
                <a:srgbClr val="A4D6D5"/>
              </a:buClr>
            </a:pPr>
            <a:r>
              <a:rPr lang="en-US" altLang="zh-CN" sz="2000" dirty="0">
                <a:latin typeface="Times New Roman" panose="02020603050405020304" pitchFamily="18" charset="0"/>
              </a:rPr>
              <a:t>Why ? To make the </a:t>
            </a:r>
            <a:r>
              <a:rPr lang="en-US" altLang="zh-CN" sz="2000" i="1" dirty="0">
                <a:latin typeface="Times New Roman" panose="02020603050405020304" pitchFamily="18" charset="0"/>
              </a:rPr>
              <a:t>pdf</a:t>
            </a:r>
            <a:r>
              <a:rPr lang="en-US" altLang="zh-CN" sz="2000" dirty="0">
                <a:latin typeface="Times New Roman" panose="02020603050405020304" pitchFamily="18" charset="0"/>
              </a:rPr>
              <a:t> of the transformed image uniform, i.e., to make the histogram of the transformed image uniform.</a:t>
            </a:r>
          </a:p>
          <a:p>
            <a:endParaRPr lang="en-US" altLang="zh-CN" sz="2000" dirty="0">
              <a:latin typeface="Times New Roman" panose="02020603050405020304" pitchFamily="18" charset="0"/>
            </a:endParaRPr>
          </a:p>
        </p:txBody>
      </p:sp>
      <p:graphicFrame>
        <p:nvGraphicFramePr>
          <p:cNvPr id="12" name="Object 4">
            <a:extLst>
              <a:ext uri="{FF2B5EF4-FFF2-40B4-BE49-F238E27FC236}">
                <a16:creationId xmlns:a16="http://schemas.microsoft.com/office/drawing/2014/main" id="{B13FE5C9-BFDE-4238-B8BC-AAB87E883BD8}"/>
              </a:ext>
            </a:extLst>
          </p:cNvPr>
          <p:cNvGraphicFramePr>
            <a:graphicFrameLocks noChangeAspect="1"/>
          </p:cNvGraphicFramePr>
          <p:nvPr>
            <p:extLst>
              <p:ext uri="{D42A27DB-BD31-4B8C-83A1-F6EECF244321}">
                <p14:modId xmlns:p14="http://schemas.microsoft.com/office/powerpoint/2010/main" val="1556769066"/>
              </p:ext>
            </p:extLst>
          </p:nvPr>
        </p:nvGraphicFramePr>
        <p:xfrm>
          <a:off x="4836318" y="2224209"/>
          <a:ext cx="2519363" cy="595312"/>
        </p:xfrm>
        <a:graphic>
          <a:graphicData uri="http://schemas.openxmlformats.org/presentationml/2006/ole">
            <mc:AlternateContent xmlns:mc="http://schemas.openxmlformats.org/markup-compatibility/2006">
              <mc:Choice xmlns:v="urn:schemas-microsoft-com:vml" Requires="v">
                <p:oleObj name="公式" r:id="rId2" imgW="1397000" imgH="330200" progId="Equation.3">
                  <p:embed/>
                </p:oleObj>
              </mc:Choice>
              <mc:Fallback>
                <p:oleObj name="公式" r:id="rId2" imgW="1397000" imgH="330200" progId="Equation.3">
                  <p:embed/>
                  <p:pic>
                    <p:nvPicPr>
                      <p:cNvPr id="84997" name="Object 4">
                        <a:extLst>
                          <a:ext uri="{FF2B5EF4-FFF2-40B4-BE49-F238E27FC236}">
                            <a16:creationId xmlns:a16="http://schemas.microsoft.com/office/drawing/2014/main" id="{53B6B9CA-6BAF-4EBD-B64C-127B38043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318" y="2224209"/>
                        <a:ext cx="2519363"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a:extLst>
              <a:ext uri="{FF2B5EF4-FFF2-40B4-BE49-F238E27FC236}">
                <a16:creationId xmlns:a16="http://schemas.microsoft.com/office/drawing/2014/main" id="{B9688AB8-1A0F-4AD9-9458-1315DEA87D57}"/>
              </a:ext>
            </a:extLst>
          </p:cNvPr>
          <p:cNvGraphicFramePr>
            <a:graphicFrameLocks noChangeAspect="1"/>
          </p:cNvGraphicFramePr>
          <p:nvPr>
            <p:extLst>
              <p:ext uri="{D42A27DB-BD31-4B8C-83A1-F6EECF244321}">
                <p14:modId xmlns:p14="http://schemas.microsoft.com/office/powerpoint/2010/main" val="310296499"/>
              </p:ext>
            </p:extLst>
          </p:nvPr>
        </p:nvGraphicFramePr>
        <p:xfrm>
          <a:off x="2602706" y="2800471"/>
          <a:ext cx="792162" cy="407988"/>
        </p:xfrm>
        <a:graphic>
          <a:graphicData uri="http://schemas.openxmlformats.org/presentationml/2006/ole">
            <mc:AlternateContent xmlns:mc="http://schemas.openxmlformats.org/markup-compatibility/2006">
              <mc:Choice xmlns:v="urn:schemas-microsoft-com:vml" Requires="v">
                <p:oleObj name="公式" r:id="rId4" imgW="418918" imgH="215806" progId="Equation.3">
                  <p:embed/>
                </p:oleObj>
              </mc:Choice>
              <mc:Fallback>
                <p:oleObj name="公式" r:id="rId4" imgW="418918" imgH="215806" progId="Equation.3">
                  <p:embed/>
                  <p:pic>
                    <p:nvPicPr>
                      <p:cNvPr id="84998" name="Object 5">
                        <a:extLst>
                          <a:ext uri="{FF2B5EF4-FFF2-40B4-BE49-F238E27FC236}">
                            <a16:creationId xmlns:a16="http://schemas.microsoft.com/office/drawing/2014/main" id="{58147F15-5AF1-4E0B-9EC8-3AC9CAFFA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2706" y="2800471"/>
                        <a:ext cx="792162"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2542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0" name="Rectangle 3">
            <a:extLst>
              <a:ext uri="{FF2B5EF4-FFF2-40B4-BE49-F238E27FC236}">
                <a16:creationId xmlns:a16="http://schemas.microsoft.com/office/drawing/2014/main" id="{B8D1C46D-18C2-45EA-83E9-DAE6446A77FF}"/>
              </a:ext>
            </a:extLst>
          </p:cNvPr>
          <p:cNvSpPr txBox="1">
            <a:spLocks noChangeArrowheads="1"/>
          </p:cNvSpPr>
          <p:nvPr/>
        </p:nvSpPr>
        <p:spPr>
          <a:xfrm>
            <a:off x="2135187" y="228647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A4D6D5"/>
              </a:buClr>
            </a:pPr>
            <a:r>
              <a:rPr lang="en-US" altLang="zh-CN" sz="2000">
                <a:latin typeface="Times New Roman" panose="02020603050405020304" pitchFamily="18" charset="0"/>
              </a:rPr>
              <a:t>HE - discrete form </a:t>
            </a:r>
          </a:p>
          <a:p>
            <a:pPr>
              <a:lnSpc>
                <a:spcPct val="120000"/>
              </a:lnSpc>
              <a:buClr>
                <a:srgbClr val="A4D6D5"/>
              </a:buClr>
            </a:pPr>
            <a:endParaRPr lang="en-US" altLang="zh-CN" sz="2000">
              <a:latin typeface="Times New Roman" panose="02020603050405020304" pitchFamily="18" charset="0"/>
            </a:endParaRPr>
          </a:p>
          <a:p>
            <a:pPr>
              <a:lnSpc>
                <a:spcPct val="120000"/>
              </a:lnSpc>
              <a:buClr>
                <a:srgbClr val="A4D6D5"/>
              </a:buClr>
            </a:pPr>
            <a:r>
              <a:rPr lang="en-US" altLang="zh-CN" sz="2000">
                <a:latin typeface="Times New Roman" panose="02020603050405020304" pitchFamily="18" charset="0"/>
              </a:rPr>
              <a:t>HE steps</a:t>
            </a:r>
          </a:p>
          <a:p>
            <a:pPr lvl="1">
              <a:lnSpc>
                <a:spcPct val="120000"/>
              </a:lnSpc>
              <a:buClr>
                <a:srgbClr val="A4D6D5"/>
              </a:buClr>
            </a:pPr>
            <a:r>
              <a:rPr lang="en-US" altLang="zh-CN" sz="2000" i="1">
                <a:solidFill>
                  <a:schemeClr val="tx2"/>
                </a:solidFill>
                <a:latin typeface="Times New Roman" panose="02020603050405020304" pitchFamily="18" charset="0"/>
              </a:rPr>
              <a:t>G</a:t>
            </a:r>
            <a:r>
              <a:rPr lang="en-US" altLang="zh-CN" sz="2000">
                <a:solidFill>
                  <a:schemeClr val="tx2"/>
                </a:solidFill>
                <a:latin typeface="Times New Roman" panose="02020603050405020304" pitchFamily="18" charset="0"/>
              </a:rPr>
              <a:t> – Number of gray levels, </a:t>
            </a:r>
            <a:r>
              <a:rPr lang="en-US" altLang="zh-CN" sz="2000" i="1">
                <a:solidFill>
                  <a:schemeClr val="tx2"/>
                </a:solidFill>
                <a:latin typeface="Times New Roman" panose="02020603050405020304" pitchFamily="18" charset="0"/>
              </a:rPr>
              <a:t>N</a:t>
            </a:r>
            <a:r>
              <a:rPr lang="en-US" altLang="zh-CN" sz="2000">
                <a:solidFill>
                  <a:schemeClr val="tx2"/>
                </a:solidFill>
                <a:latin typeface="Times New Roman" panose="02020603050405020304" pitchFamily="18" charset="0"/>
              </a:rPr>
              <a:t> – Number of pixels</a:t>
            </a:r>
          </a:p>
          <a:p>
            <a:pPr lvl="1">
              <a:lnSpc>
                <a:spcPct val="120000"/>
              </a:lnSpc>
              <a:buClr>
                <a:srgbClr val="A4D6D5"/>
              </a:buClr>
            </a:pPr>
            <a:r>
              <a:rPr lang="en-US" altLang="zh-CN" sz="2000">
                <a:solidFill>
                  <a:schemeClr val="tx2"/>
                </a:solidFill>
                <a:latin typeface="Times New Roman" panose="02020603050405020304" pitchFamily="18" charset="0"/>
              </a:rPr>
              <a:t>Calculate the histogram H[</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  </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=0,2,…</a:t>
            </a:r>
            <a:r>
              <a:rPr lang="en-US" altLang="zh-CN" sz="2000" i="1">
                <a:solidFill>
                  <a:schemeClr val="tx2"/>
                </a:solidFill>
                <a:latin typeface="Times New Roman" panose="02020603050405020304" pitchFamily="18" charset="0"/>
              </a:rPr>
              <a:t>G</a:t>
            </a:r>
            <a:r>
              <a:rPr lang="en-US" altLang="zh-CN" sz="2000">
                <a:solidFill>
                  <a:schemeClr val="tx2"/>
                </a:solidFill>
                <a:latin typeface="Times New Roman" panose="02020603050405020304" pitchFamily="18" charset="0"/>
              </a:rPr>
              <a:t>-1</a:t>
            </a:r>
          </a:p>
          <a:p>
            <a:pPr lvl="1">
              <a:lnSpc>
                <a:spcPct val="120000"/>
              </a:lnSpc>
              <a:buClr>
                <a:srgbClr val="A4D6D5"/>
              </a:buClr>
            </a:pPr>
            <a:r>
              <a:rPr lang="en-US" altLang="zh-CN" sz="2000">
                <a:solidFill>
                  <a:schemeClr val="tx2"/>
                </a:solidFill>
                <a:latin typeface="Times New Roman" panose="02020603050405020304" pitchFamily="18" charset="0"/>
              </a:rPr>
              <a:t>Normalize the histogram H[</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 = H[</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a:t>
            </a:r>
            <a:r>
              <a:rPr lang="en-US" altLang="zh-CN" sz="2000" i="1">
                <a:solidFill>
                  <a:schemeClr val="tx2"/>
                </a:solidFill>
                <a:latin typeface="Times New Roman" panose="02020603050405020304" pitchFamily="18" charset="0"/>
              </a:rPr>
              <a:t>N</a:t>
            </a:r>
            <a:r>
              <a:rPr lang="en-US" altLang="zh-CN" sz="2000">
                <a:solidFill>
                  <a:schemeClr val="tx2"/>
                </a:solidFill>
                <a:latin typeface="Times New Roman" panose="02020603050405020304" pitchFamily="18" charset="0"/>
              </a:rPr>
              <a:t>;</a:t>
            </a:r>
          </a:p>
          <a:p>
            <a:pPr lvl="1">
              <a:lnSpc>
                <a:spcPct val="120000"/>
              </a:lnSpc>
              <a:buClr>
                <a:srgbClr val="A4D6D5"/>
              </a:buClr>
            </a:pPr>
            <a:r>
              <a:rPr lang="en-US" altLang="zh-CN" sz="2000">
                <a:solidFill>
                  <a:schemeClr val="tx2"/>
                </a:solidFill>
                <a:latin typeface="Times New Roman" panose="02020603050405020304" pitchFamily="18" charset="0"/>
              </a:rPr>
              <a:t>Form the CDF: Hc[0] = H[0], Hc[</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 = Hc[</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-1] + H[</a:t>
            </a:r>
            <a:r>
              <a:rPr lang="en-US" altLang="zh-CN" sz="2000" i="1">
                <a:solidFill>
                  <a:schemeClr val="tx2"/>
                </a:solidFill>
                <a:latin typeface="Times New Roman" panose="02020603050405020304" pitchFamily="18" charset="0"/>
              </a:rPr>
              <a:t>r</a:t>
            </a:r>
            <a:r>
              <a:rPr lang="en-US" altLang="zh-CN" sz="2000">
                <a:solidFill>
                  <a:schemeClr val="tx2"/>
                </a:solidFill>
                <a:latin typeface="Times New Roman" panose="02020603050405020304" pitchFamily="18" charset="0"/>
              </a:rPr>
              <a:t>]</a:t>
            </a:r>
          </a:p>
          <a:p>
            <a:pPr lvl="1">
              <a:lnSpc>
                <a:spcPct val="120000"/>
              </a:lnSpc>
              <a:buClr>
                <a:srgbClr val="A4D6D5"/>
              </a:buClr>
            </a:pPr>
            <a:r>
              <a:rPr lang="en-US" altLang="zh-CN" sz="2000">
                <a:solidFill>
                  <a:schemeClr val="tx2"/>
                </a:solidFill>
                <a:latin typeface="Times New Roman" panose="02020603050405020304" pitchFamily="18" charset="0"/>
              </a:rPr>
              <a:t>Set </a:t>
            </a:r>
            <a:r>
              <a:rPr lang="en-US" altLang="zh-CN" sz="2000" i="1">
                <a:solidFill>
                  <a:schemeClr val="tx2"/>
                </a:solidFill>
                <a:latin typeface="Times New Roman" panose="02020603050405020304" pitchFamily="18" charset="0"/>
              </a:rPr>
              <a:t>s</a:t>
            </a:r>
            <a:r>
              <a:rPr lang="en-US" altLang="zh-CN" sz="2000">
                <a:solidFill>
                  <a:schemeClr val="tx2"/>
                </a:solidFill>
                <a:latin typeface="Times New Roman" panose="02020603050405020304" pitchFamily="18" charset="0"/>
              </a:rPr>
              <a:t> = T[p] = round (Hc[</a:t>
            </a:r>
            <a:r>
              <a:rPr lang="en-US" altLang="zh-CN" sz="2000" i="1">
                <a:solidFill>
                  <a:schemeClr val="tx2"/>
                </a:solidFill>
                <a:latin typeface="Times New Roman" panose="02020603050405020304" pitchFamily="18" charset="0"/>
              </a:rPr>
              <a:t>p</a:t>
            </a:r>
            <a:r>
              <a:rPr lang="en-US" altLang="zh-CN" sz="2000">
                <a:solidFill>
                  <a:schemeClr val="tx2"/>
                </a:solidFill>
                <a:latin typeface="Times New Roman" panose="02020603050405020304" pitchFamily="18" charset="0"/>
              </a:rPr>
              <a:t>] (G-1))</a:t>
            </a:r>
          </a:p>
          <a:p>
            <a:pPr>
              <a:lnSpc>
                <a:spcPct val="80000"/>
              </a:lnSpc>
              <a:buClr>
                <a:srgbClr val="A4D6D5"/>
              </a:buClr>
            </a:pPr>
            <a:endParaRPr lang="en-US" altLang="zh-CN" sz="2000" dirty="0">
              <a:latin typeface="Times New Roman" panose="02020603050405020304" pitchFamily="18" charset="0"/>
            </a:endParaRPr>
          </a:p>
        </p:txBody>
      </p:sp>
      <p:graphicFrame>
        <p:nvGraphicFramePr>
          <p:cNvPr id="12" name="Object 6">
            <a:extLst>
              <a:ext uri="{FF2B5EF4-FFF2-40B4-BE49-F238E27FC236}">
                <a16:creationId xmlns:a16="http://schemas.microsoft.com/office/drawing/2014/main" id="{0DE7EC72-A1AE-4C22-8C1F-7AEFB6032FB0}"/>
              </a:ext>
            </a:extLst>
          </p:cNvPr>
          <p:cNvGraphicFramePr>
            <a:graphicFrameLocks noChangeAspect="1"/>
          </p:cNvGraphicFramePr>
          <p:nvPr>
            <p:extLst>
              <p:ext uri="{D42A27DB-BD31-4B8C-83A1-F6EECF244321}">
                <p14:modId xmlns:p14="http://schemas.microsoft.com/office/powerpoint/2010/main" val="3950623268"/>
              </p:ext>
            </p:extLst>
          </p:nvPr>
        </p:nvGraphicFramePr>
        <p:xfrm>
          <a:off x="3877418" y="2721466"/>
          <a:ext cx="4009986" cy="707534"/>
        </p:xfrm>
        <a:graphic>
          <a:graphicData uri="http://schemas.openxmlformats.org/presentationml/2006/ole">
            <mc:AlternateContent xmlns:mc="http://schemas.openxmlformats.org/markup-compatibility/2006">
              <mc:Choice xmlns:v="urn:schemas-microsoft-com:vml" Requires="v">
                <p:oleObj name="Equation" r:id="rId2" imgW="2590800" imgH="457200" progId="Equation.DSMT4">
                  <p:embed/>
                </p:oleObj>
              </mc:Choice>
              <mc:Fallback>
                <p:oleObj name="Equation" r:id="rId2" imgW="2590800" imgH="457200" progId="Equation.DSMT4">
                  <p:embed/>
                  <p:pic>
                    <p:nvPicPr>
                      <p:cNvPr id="86021" name="Object 6">
                        <a:extLst>
                          <a:ext uri="{FF2B5EF4-FFF2-40B4-BE49-F238E27FC236}">
                            <a16:creationId xmlns:a16="http://schemas.microsoft.com/office/drawing/2014/main" id="{DCE98335-217F-4B22-BF51-9A87551FD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418" y="2721466"/>
                        <a:ext cx="4009986" cy="7075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16678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9" name="Rectangle 3">
            <a:extLst>
              <a:ext uri="{FF2B5EF4-FFF2-40B4-BE49-F238E27FC236}">
                <a16:creationId xmlns:a16="http://schemas.microsoft.com/office/drawing/2014/main" id="{BA45222C-25A6-46CE-BC79-7BDB0E30B9C7}"/>
              </a:ext>
            </a:extLst>
          </p:cNvPr>
          <p:cNvSpPr txBox="1">
            <a:spLocks noChangeArrowheads="1"/>
          </p:cNvSpPr>
          <p:nvPr/>
        </p:nvSpPr>
        <p:spPr>
          <a:xfrm>
            <a:off x="2324242" y="2176462"/>
            <a:ext cx="3884612"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
              </a:spcBef>
              <a:buClr>
                <a:srgbClr val="A4D6D5"/>
              </a:buClr>
            </a:pPr>
            <a:r>
              <a:rPr lang="en-US" altLang="zh-CN" sz="2000" dirty="0">
                <a:latin typeface="Times New Roman" panose="02020603050405020304" pitchFamily="18" charset="0"/>
              </a:rPr>
              <a:t>Example</a:t>
            </a:r>
          </a:p>
          <a:p>
            <a:pPr>
              <a:spcBef>
                <a:spcPct val="5000"/>
              </a:spcBef>
              <a:buFontTx/>
              <a:buNone/>
            </a:pPr>
            <a:r>
              <a:rPr lang="en-US" altLang="zh-CN" dirty="0"/>
              <a:t>   </a:t>
            </a:r>
            <a:r>
              <a:rPr lang="en-US" altLang="zh-CN" sz="1800" dirty="0">
                <a:latin typeface="Times New Roman" panose="02020603050405020304" pitchFamily="18" charset="0"/>
              </a:rPr>
              <a:t>Do histogram equalization on the 5x5 image with integer intensities in the range between one and eight</a:t>
            </a:r>
          </a:p>
          <a:p>
            <a:pPr>
              <a:buFontTx/>
              <a:buNone/>
            </a:pPr>
            <a:endParaRPr lang="en-US" altLang="zh-CN" sz="1800" dirty="0">
              <a:latin typeface="Times New Roman" panose="02020603050405020304" pitchFamily="18" charset="0"/>
            </a:endParaRPr>
          </a:p>
          <a:p>
            <a:pPr>
              <a:buFontTx/>
              <a:buNone/>
            </a:pPr>
            <a:endParaRPr lang="en-US" altLang="zh-CN" sz="1800" dirty="0">
              <a:latin typeface="Times New Roman" panose="02020603050405020304" pitchFamily="18" charset="0"/>
            </a:endParaRPr>
          </a:p>
          <a:p>
            <a:pPr>
              <a:buFontTx/>
              <a:buNone/>
            </a:pPr>
            <a:endParaRPr lang="en-US" altLang="zh-CN" sz="1800" dirty="0">
              <a:latin typeface="Times New Roman" panose="02020603050405020304" pitchFamily="18" charset="0"/>
            </a:endParaRPr>
          </a:p>
          <a:p>
            <a:endParaRPr lang="en-US" altLang="zh-CN" sz="1800" dirty="0">
              <a:latin typeface="Times New Roman" panose="02020603050405020304" pitchFamily="18" charset="0"/>
            </a:endParaRPr>
          </a:p>
        </p:txBody>
      </p:sp>
      <p:graphicFrame>
        <p:nvGraphicFramePr>
          <p:cNvPr id="20" name="Object 9">
            <a:extLst>
              <a:ext uri="{FF2B5EF4-FFF2-40B4-BE49-F238E27FC236}">
                <a16:creationId xmlns:a16="http://schemas.microsoft.com/office/drawing/2014/main" id="{0E0BED32-0A9D-442A-B1BB-2DA0C1FB5CC0}"/>
              </a:ext>
            </a:extLst>
          </p:cNvPr>
          <p:cNvGraphicFramePr>
            <a:graphicFrameLocks noChangeAspect="1"/>
          </p:cNvGraphicFramePr>
          <p:nvPr>
            <p:extLst>
              <p:ext uri="{D42A27DB-BD31-4B8C-83A1-F6EECF244321}">
                <p14:modId xmlns:p14="http://schemas.microsoft.com/office/powerpoint/2010/main" val="3657298111"/>
              </p:ext>
            </p:extLst>
          </p:nvPr>
        </p:nvGraphicFramePr>
        <p:xfrm>
          <a:off x="2540142" y="3860800"/>
          <a:ext cx="1746250" cy="1944687"/>
        </p:xfrm>
        <a:graphic>
          <a:graphicData uri="http://schemas.openxmlformats.org/presentationml/2006/ole">
            <mc:AlternateContent xmlns:mc="http://schemas.openxmlformats.org/markup-compatibility/2006">
              <mc:Choice xmlns:v="urn:schemas-microsoft-com:vml" Requires="v">
                <p:oleObj name="Equation" r:id="rId2" imgW="1002865" imgH="1117115" progId="Equation.DSMT4">
                  <p:embed/>
                </p:oleObj>
              </mc:Choice>
              <mc:Fallback>
                <p:oleObj name="Equation" r:id="rId2" imgW="1002865" imgH="1117115" progId="Equation.DSMT4">
                  <p:embed/>
                  <p:pic>
                    <p:nvPicPr>
                      <p:cNvPr id="87045" name="Object 9">
                        <a:extLst>
                          <a:ext uri="{FF2B5EF4-FFF2-40B4-BE49-F238E27FC236}">
                            <a16:creationId xmlns:a16="http://schemas.microsoft.com/office/drawing/2014/main" id="{C526644F-A9D6-42C2-95F5-EE3B4A450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142" y="3860800"/>
                        <a:ext cx="1746250" cy="194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6">
            <a:extLst>
              <a:ext uri="{FF2B5EF4-FFF2-40B4-BE49-F238E27FC236}">
                <a16:creationId xmlns:a16="http://schemas.microsoft.com/office/drawing/2014/main" id="{F587145C-F203-4A02-8CB9-FF86157D86C2}"/>
              </a:ext>
            </a:extLst>
          </p:cNvPr>
          <p:cNvSpPr txBox="1">
            <a:spLocks noChangeArrowheads="1"/>
          </p:cNvSpPr>
          <p:nvPr/>
        </p:nvSpPr>
        <p:spPr bwMode="auto">
          <a:xfrm>
            <a:off x="4413392" y="3429000"/>
            <a:ext cx="22320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dirty="0"/>
              <a:t>PDF r</a:t>
            </a:r>
          </a:p>
          <a:p>
            <a:pPr eaLnBrk="1" hangingPunct="1">
              <a:spcBef>
                <a:spcPct val="50000"/>
              </a:spcBef>
              <a:buFontTx/>
              <a:buNone/>
            </a:pPr>
            <a:r>
              <a:rPr lang="en-US" altLang="zh-CN" sz="1400" i="1" dirty="0"/>
              <a:t>p</a:t>
            </a:r>
            <a:r>
              <a:rPr lang="en-US" altLang="zh-CN" sz="1400" dirty="0"/>
              <a:t>(r</a:t>
            </a:r>
            <a:r>
              <a:rPr lang="en-US" altLang="zh-CN" sz="1400" baseline="-25000" dirty="0"/>
              <a:t>0</a:t>
            </a:r>
            <a:r>
              <a:rPr lang="en-US" altLang="zh-CN" sz="1400" dirty="0"/>
              <a:t>) = 8/25 = 0.32</a:t>
            </a:r>
          </a:p>
          <a:p>
            <a:pPr eaLnBrk="1" hangingPunct="1">
              <a:spcBef>
                <a:spcPct val="50000"/>
              </a:spcBef>
              <a:buFontTx/>
              <a:buNone/>
            </a:pPr>
            <a:r>
              <a:rPr lang="en-US" altLang="zh-CN" sz="1400" i="1" dirty="0"/>
              <a:t>p</a:t>
            </a:r>
            <a:r>
              <a:rPr lang="en-US" altLang="zh-CN" sz="1400" dirty="0"/>
              <a:t>(r</a:t>
            </a:r>
            <a:r>
              <a:rPr lang="en-US" altLang="zh-CN" sz="1400" baseline="-25000" dirty="0"/>
              <a:t>1</a:t>
            </a:r>
            <a:r>
              <a:rPr lang="en-US" altLang="zh-CN" sz="1400" dirty="0"/>
              <a:t>) = 4/25 = 0.16</a:t>
            </a:r>
          </a:p>
          <a:p>
            <a:pPr eaLnBrk="1" hangingPunct="1">
              <a:spcBef>
                <a:spcPct val="50000"/>
              </a:spcBef>
              <a:buFontTx/>
              <a:buNone/>
            </a:pPr>
            <a:r>
              <a:rPr lang="en-US" altLang="zh-CN" sz="1400" i="1" dirty="0"/>
              <a:t>p</a:t>
            </a:r>
            <a:r>
              <a:rPr lang="en-US" altLang="zh-CN" sz="1400" dirty="0"/>
              <a:t>(r</a:t>
            </a:r>
            <a:r>
              <a:rPr lang="en-US" altLang="zh-CN" sz="1400" baseline="-25000" dirty="0"/>
              <a:t>2</a:t>
            </a:r>
            <a:r>
              <a:rPr lang="en-US" altLang="zh-CN" sz="1400" dirty="0"/>
              <a:t>) = 3/25 = 0.12</a:t>
            </a:r>
          </a:p>
          <a:p>
            <a:pPr eaLnBrk="1" hangingPunct="1">
              <a:spcBef>
                <a:spcPct val="50000"/>
              </a:spcBef>
              <a:buFontTx/>
              <a:buNone/>
            </a:pPr>
            <a:r>
              <a:rPr lang="en-US" altLang="zh-CN" sz="1400" i="1" dirty="0"/>
              <a:t>p</a:t>
            </a:r>
            <a:r>
              <a:rPr lang="en-US" altLang="zh-CN" sz="1400" dirty="0"/>
              <a:t>(r</a:t>
            </a:r>
            <a:r>
              <a:rPr lang="en-US" altLang="zh-CN" sz="1400" baseline="-25000" dirty="0"/>
              <a:t>3</a:t>
            </a:r>
            <a:r>
              <a:rPr lang="en-US" altLang="zh-CN" sz="1400" dirty="0"/>
              <a:t>) = 2/25 = 0.08</a:t>
            </a:r>
          </a:p>
          <a:p>
            <a:pPr eaLnBrk="1" hangingPunct="1">
              <a:spcBef>
                <a:spcPct val="50000"/>
              </a:spcBef>
              <a:buFontTx/>
              <a:buNone/>
            </a:pPr>
            <a:r>
              <a:rPr lang="en-US" altLang="zh-CN" sz="1400" i="1" dirty="0"/>
              <a:t>p</a:t>
            </a:r>
            <a:r>
              <a:rPr lang="en-US" altLang="zh-CN" sz="1400" dirty="0"/>
              <a:t>(r</a:t>
            </a:r>
            <a:r>
              <a:rPr lang="en-US" altLang="zh-CN" sz="1400" baseline="-25000" dirty="0"/>
              <a:t>4</a:t>
            </a:r>
            <a:r>
              <a:rPr lang="en-US" altLang="zh-CN" sz="1400" dirty="0"/>
              <a:t>) = 2/25 = 0.08</a:t>
            </a:r>
          </a:p>
          <a:p>
            <a:pPr eaLnBrk="1" hangingPunct="1">
              <a:spcBef>
                <a:spcPct val="50000"/>
              </a:spcBef>
              <a:buFontTx/>
              <a:buNone/>
            </a:pPr>
            <a:r>
              <a:rPr lang="en-US" altLang="zh-CN" sz="1400" i="1" dirty="0"/>
              <a:t>p</a:t>
            </a:r>
            <a:r>
              <a:rPr lang="en-US" altLang="zh-CN" sz="1400" dirty="0"/>
              <a:t>(r</a:t>
            </a:r>
            <a:r>
              <a:rPr lang="en-US" altLang="zh-CN" sz="1400" baseline="-25000" dirty="0"/>
              <a:t>5</a:t>
            </a:r>
            <a:r>
              <a:rPr lang="en-US" altLang="zh-CN" sz="1400" dirty="0"/>
              <a:t>) = 0/25 = 0.00</a:t>
            </a:r>
          </a:p>
          <a:p>
            <a:pPr eaLnBrk="1" hangingPunct="1">
              <a:spcBef>
                <a:spcPct val="50000"/>
              </a:spcBef>
              <a:buFontTx/>
              <a:buNone/>
            </a:pPr>
            <a:r>
              <a:rPr lang="en-US" altLang="zh-CN" sz="1400" i="1" dirty="0"/>
              <a:t>p</a:t>
            </a:r>
            <a:r>
              <a:rPr lang="en-US" altLang="zh-CN" sz="1400" dirty="0"/>
              <a:t>(r</a:t>
            </a:r>
            <a:r>
              <a:rPr lang="en-US" altLang="zh-CN" sz="1400" baseline="-25000" dirty="0"/>
              <a:t>6</a:t>
            </a:r>
            <a:r>
              <a:rPr lang="en-US" altLang="zh-CN" sz="1400" dirty="0"/>
              <a:t>) = 1/25 = 0.04</a:t>
            </a:r>
          </a:p>
          <a:p>
            <a:pPr eaLnBrk="1" hangingPunct="1">
              <a:spcBef>
                <a:spcPct val="50000"/>
              </a:spcBef>
              <a:buFontTx/>
              <a:buNone/>
            </a:pPr>
            <a:r>
              <a:rPr lang="en-US" altLang="zh-CN" sz="1400" i="1" dirty="0"/>
              <a:t>p</a:t>
            </a:r>
            <a:r>
              <a:rPr lang="en-US" altLang="zh-CN" sz="1400" dirty="0"/>
              <a:t>(r</a:t>
            </a:r>
            <a:r>
              <a:rPr lang="en-US" altLang="zh-CN" sz="1400" baseline="-25000" dirty="0"/>
              <a:t>7</a:t>
            </a:r>
            <a:r>
              <a:rPr lang="en-US" altLang="zh-CN" sz="1400" dirty="0"/>
              <a:t>) = 5/25 = 0.20</a:t>
            </a:r>
          </a:p>
        </p:txBody>
      </p:sp>
      <p:sp>
        <p:nvSpPr>
          <p:cNvPr id="23" name="Text Box 7">
            <a:extLst>
              <a:ext uri="{FF2B5EF4-FFF2-40B4-BE49-F238E27FC236}">
                <a16:creationId xmlns:a16="http://schemas.microsoft.com/office/drawing/2014/main" id="{3D9FCAE7-A89C-4F61-8755-0FD0ABE1ECDC}"/>
              </a:ext>
            </a:extLst>
          </p:cNvPr>
          <p:cNvSpPr txBox="1">
            <a:spLocks noChangeArrowheads="1"/>
          </p:cNvSpPr>
          <p:nvPr/>
        </p:nvSpPr>
        <p:spPr bwMode="auto">
          <a:xfrm>
            <a:off x="6102492" y="3159695"/>
            <a:ext cx="2952750" cy="34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dirty="0"/>
              <a:t>Intensity</a:t>
            </a:r>
          </a:p>
          <a:p>
            <a:pPr eaLnBrk="1" hangingPunct="1">
              <a:spcBef>
                <a:spcPct val="50000"/>
              </a:spcBef>
              <a:buFontTx/>
              <a:buNone/>
            </a:pPr>
            <a:r>
              <a:rPr lang="en-US" altLang="zh-CN" sz="1400" dirty="0"/>
              <a:t> transformation function</a:t>
            </a:r>
          </a:p>
          <a:p>
            <a:pPr eaLnBrk="1" hangingPunct="1">
              <a:spcBef>
                <a:spcPct val="50000"/>
              </a:spcBef>
              <a:buFontTx/>
              <a:buNone/>
            </a:pPr>
            <a:r>
              <a:rPr lang="en-US" altLang="zh-CN" sz="1400" i="1" dirty="0"/>
              <a:t>T</a:t>
            </a:r>
            <a:r>
              <a:rPr lang="en-US" altLang="zh-CN" sz="1400" dirty="0"/>
              <a:t>(r</a:t>
            </a:r>
            <a:r>
              <a:rPr lang="en-US" altLang="zh-CN" sz="1400" baseline="-25000" dirty="0"/>
              <a:t>0</a:t>
            </a:r>
            <a:r>
              <a:rPr lang="en-US" altLang="zh-CN" sz="1400" dirty="0"/>
              <a:t>) = 0.32*7</a:t>
            </a:r>
          </a:p>
          <a:p>
            <a:pPr eaLnBrk="1" hangingPunct="1">
              <a:spcBef>
                <a:spcPct val="50000"/>
              </a:spcBef>
              <a:buFontTx/>
              <a:buNone/>
            </a:pPr>
            <a:r>
              <a:rPr lang="en-US" altLang="zh-CN" sz="1400" i="1" dirty="0"/>
              <a:t>T</a:t>
            </a:r>
            <a:r>
              <a:rPr lang="en-US" altLang="zh-CN" sz="1400" dirty="0"/>
              <a:t>(r</a:t>
            </a:r>
            <a:r>
              <a:rPr lang="en-US" altLang="zh-CN" sz="1400" baseline="-25000" dirty="0"/>
              <a:t>1</a:t>
            </a:r>
            <a:r>
              <a:rPr lang="en-US" altLang="zh-CN" sz="1400" dirty="0"/>
              <a:t>) = (0.32+0.16)*7=0.48*7</a:t>
            </a:r>
          </a:p>
          <a:p>
            <a:pPr eaLnBrk="1" hangingPunct="1">
              <a:spcBef>
                <a:spcPct val="50000"/>
              </a:spcBef>
              <a:buFontTx/>
              <a:buNone/>
            </a:pPr>
            <a:r>
              <a:rPr lang="en-US" altLang="zh-CN" sz="1400" i="1" dirty="0"/>
              <a:t>T</a:t>
            </a:r>
            <a:r>
              <a:rPr lang="en-US" altLang="zh-CN" sz="1400" dirty="0"/>
              <a:t>(r</a:t>
            </a:r>
            <a:r>
              <a:rPr lang="en-US" altLang="zh-CN" sz="1400" baseline="-25000" dirty="0"/>
              <a:t>2</a:t>
            </a:r>
            <a:r>
              <a:rPr lang="en-US" altLang="zh-CN" sz="1400" dirty="0"/>
              <a:t>) = (0.32+0.16+0.12)*7=0.60*7</a:t>
            </a:r>
          </a:p>
          <a:p>
            <a:pPr eaLnBrk="1" hangingPunct="1">
              <a:spcBef>
                <a:spcPct val="50000"/>
              </a:spcBef>
              <a:buFontTx/>
              <a:buNone/>
            </a:pPr>
            <a:r>
              <a:rPr lang="en-US" altLang="zh-CN" sz="1400" i="1" dirty="0"/>
              <a:t>T</a:t>
            </a:r>
            <a:r>
              <a:rPr lang="en-US" altLang="zh-CN" sz="1400" dirty="0"/>
              <a:t>(r</a:t>
            </a:r>
            <a:r>
              <a:rPr lang="en-US" altLang="zh-CN" sz="1400" baseline="-25000" dirty="0"/>
              <a:t>3</a:t>
            </a:r>
            <a:r>
              <a:rPr lang="en-US" altLang="zh-CN" sz="1400" dirty="0"/>
              <a:t>) = (0.32+0.16+0.12+0.08)*7=0.68*7</a:t>
            </a:r>
          </a:p>
          <a:p>
            <a:pPr eaLnBrk="1" hangingPunct="1">
              <a:spcBef>
                <a:spcPct val="50000"/>
              </a:spcBef>
              <a:buFontTx/>
              <a:buNone/>
            </a:pPr>
            <a:r>
              <a:rPr lang="en-US" altLang="zh-CN" sz="1400" i="1" dirty="0"/>
              <a:t>T</a:t>
            </a:r>
            <a:r>
              <a:rPr lang="en-US" altLang="zh-CN" sz="1400" dirty="0"/>
              <a:t>(r</a:t>
            </a:r>
            <a:r>
              <a:rPr lang="en-US" altLang="zh-CN" sz="1400" baseline="-25000" dirty="0"/>
              <a:t>4</a:t>
            </a:r>
            <a:r>
              <a:rPr lang="en-US" altLang="zh-CN" sz="1400" dirty="0"/>
              <a:t>) = … = 0.76*7</a:t>
            </a:r>
          </a:p>
          <a:p>
            <a:pPr eaLnBrk="1" hangingPunct="1">
              <a:spcBef>
                <a:spcPct val="50000"/>
              </a:spcBef>
              <a:buFontTx/>
              <a:buNone/>
            </a:pPr>
            <a:r>
              <a:rPr lang="en-US" altLang="zh-CN" sz="1400" i="1" dirty="0"/>
              <a:t>T</a:t>
            </a:r>
            <a:r>
              <a:rPr lang="en-US" altLang="zh-CN" sz="1400" dirty="0"/>
              <a:t>(r</a:t>
            </a:r>
            <a:r>
              <a:rPr lang="en-US" altLang="zh-CN" sz="1400" baseline="-25000" dirty="0"/>
              <a:t>5</a:t>
            </a:r>
            <a:r>
              <a:rPr lang="en-US" altLang="zh-CN" sz="1400" dirty="0"/>
              <a:t>) = … = 0.76*7</a:t>
            </a:r>
          </a:p>
          <a:p>
            <a:pPr eaLnBrk="1" hangingPunct="1">
              <a:spcBef>
                <a:spcPct val="50000"/>
              </a:spcBef>
              <a:buFontTx/>
              <a:buNone/>
            </a:pPr>
            <a:r>
              <a:rPr lang="en-US" altLang="zh-CN" sz="1400" i="1" dirty="0"/>
              <a:t>T</a:t>
            </a:r>
            <a:r>
              <a:rPr lang="en-US" altLang="zh-CN" sz="1400" dirty="0"/>
              <a:t>(r</a:t>
            </a:r>
            <a:r>
              <a:rPr lang="en-US" altLang="zh-CN" sz="1400" baseline="-25000" dirty="0"/>
              <a:t>6</a:t>
            </a:r>
            <a:r>
              <a:rPr lang="en-US" altLang="zh-CN" sz="1400" dirty="0"/>
              <a:t>) = … = 0.80*7</a:t>
            </a:r>
          </a:p>
          <a:p>
            <a:pPr eaLnBrk="1" hangingPunct="1">
              <a:spcBef>
                <a:spcPct val="50000"/>
              </a:spcBef>
              <a:buFontTx/>
              <a:buNone/>
            </a:pPr>
            <a:r>
              <a:rPr lang="en-US" altLang="zh-CN" sz="1400" i="1" dirty="0"/>
              <a:t>T</a:t>
            </a:r>
            <a:r>
              <a:rPr lang="en-US" altLang="zh-CN" sz="1400" dirty="0"/>
              <a:t>(r</a:t>
            </a:r>
            <a:r>
              <a:rPr lang="en-US" altLang="zh-CN" sz="1400" baseline="-25000" dirty="0"/>
              <a:t>7</a:t>
            </a:r>
            <a:r>
              <a:rPr lang="en-US" altLang="zh-CN" sz="1400" dirty="0"/>
              <a:t>) = … = 1.00*7</a:t>
            </a:r>
          </a:p>
        </p:txBody>
      </p:sp>
      <p:sp>
        <p:nvSpPr>
          <p:cNvPr id="24" name="Text Box 8">
            <a:extLst>
              <a:ext uri="{FF2B5EF4-FFF2-40B4-BE49-F238E27FC236}">
                <a16:creationId xmlns:a16="http://schemas.microsoft.com/office/drawing/2014/main" id="{5EA9869D-BBF1-4FE1-AAF7-EBF06C1DBB7A}"/>
              </a:ext>
            </a:extLst>
          </p:cNvPr>
          <p:cNvSpPr txBox="1">
            <a:spLocks noChangeArrowheads="1"/>
          </p:cNvSpPr>
          <p:nvPr/>
        </p:nvSpPr>
        <p:spPr bwMode="auto">
          <a:xfrm>
            <a:off x="8871091" y="3159695"/>
            <a:ext cx="2232025"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dirty="0"/>
              <a:t>Histogram value</a:t>
            </a:r>
          </a:p>
          <a:p>
            <a:pPr eaLnBrk="1" hangingPunct="1">
              <a:spcBef>
                <a:spcPct val="50000"/>
              </a:spcBef>
              <a:buFontTx/>
              <a:buNone/>
            </a:pPr>
            <a:r>
              <a:rPr lang="en-US" altLang="zh-CN" sz="1400" dirty="0"/>
              <a:t> after HE</a:t>
            </a:r>
          </a:p>
          <a:p>
            <a:pPr eaLnBrk="1" hangingPunct="1">
              <a:spcBef>
                <a:spcPct val="50000"/>
              </a:spcBef>
              <a:buFontTx/>
              <a:buNone/>
            </a:pPr>
            <a:r>
              <a:rPr lang="en-US" altLang="zh-CN" sz="1400" i="1" dirty="0"/>
              <a:t>s</a:t>
            </a:r>
            <a:r>
              <a:rPr lang="en-US" altLang="zh-CN" sz="1400" baseline="-25000" dirty="0"/>
              <a:t>0</a:t>
            </a:r>
            <a:r>
              <a:rPr lang="en-US" altLang="zh-CN" sz="1400" dirty="0"/>
              <a:t> = 2.24 → 2</a:t>
            </a:r>
          </a:p>
          <a:p>
            <a:pPr eaLnBrk="1" hangingPunct="1">
              <a:spcBef>
                <a:spcPct val="50000"/>
              </a:spcBef>
              <a:buFontTx/>
              <a:buNone/>
            </a:pPr>
            <a:r>
              <a:rPr lang="en-US" altLang="zh-CN" sz="1400" i="1" dirty="0"/>
              <a:t>s</a:t>
            </a:r>
            <a:r>
              <a:rPr lang="en-US" altLang="zh-CN" sz="1400" baseline="-25000" dirty="0"/>
              <a:t>1</a:t>
            </a:r>
            <a:r>
              <a:rPr lang="en-US" altLang="zh-CN" sz="1400" dirty="0"/>
              <a:t> = 3.36 → 3</a:t>
            </a:r>
          </a:p>
          <a:p>
            <a:pPr eaLnBrk="1" hangingPunct="1">
              <a:spcBef>
                <a:spcPct val="50000"/>
              </a:spcBef>
              <a:buFontTx/>
              <a:buNone/>
            </a:pPr>
            <a:r>
              <a:rPr lang="en-US" altLang="zh-CN" sz="1400" i="1" dirty="0"/>
              <a:t>s</a:t>
            </a:r>
            <a:r>
              <a:rPr lang="en-US" altLang="zh-CN" sz="1400" baseline="-25000" dirty="0"/>
              <a:t>2</a:t>
            </a:r>
            <a:r>
              <a:rPr lang="en-US" altLang="zh-CN" sz="1400" dirty="0"/>
              <a:t> = 4.42 → 4</a:t>
            </a:r>
          </a:p>
          <a:p>
            <a:pPr eaLnBrk="1" hangingPunct="1">
              <a:spcBef>
                <a:spcPct val="50000"/>
              </a:spcBef>
              <a:buFontTx/>
              <a:buNone/>
            </a:pPr>
            <a:r>
              <a:rPr lang="en-US" altLang="zh-CN" sz="1400" i="1" dirty="0"/>
              <a:t>s</a:t>
            </a:r>
            <a:r>
              <a:rPr lang="en-US" altLang="zh-CN" sz="1400" baseline="-25000" dirty="0"/>
              <a:t>3</a:t>
            </a:r>
            <a:r>
              <a:rPr lang="en-US" altLang="zh-CN" sz="1400" dirty="0"/>
              <a:t> = 4.76 → 5</a:t>
            </a:r>
          </a:p>
          <a:p>
            <a:pPr eaLnBrk="1" hangingPunct="1">
              <a:spcBef>
                <a:spcPct val="50000"/>
              </a:spcBef>
              <a:buFontTx/>
              <a:buNone/>
            </a:pPr>
            <a:r>
              <a:rPr lang="en-US" altLang="zh-CN" sz="1400" i="1" dirty="0"/>
              <a:t>s</a:t>
            </a:r>
            <a:r>
              <a:rPr lang="en-US" altLang="zh-CN" sz="1400" baseline="-25000" dirty="0"/>
              <a:t>4</a:t>
            </a:r>
            <a:r>
              <a:rPr lang="en-US" altLang="zh-CN" sz="1400" dirty="0"/>
              <a:t> = 5.32 → 5</a:t>
            </a:r>
          </a:p>
          <a:p>
            <a:pPr eaLnBrk="1" hangingPunct="1">
              <a:spcBef>
                <a:spcPct val="50000"/>
              </a:spcBef>
              <a:buFontTx/>
              <a:buNone/>
            </a:pPr>
            <a:r>
              <a:rPr lang="en-US" altLang="zh-CN" sz="1400" i="1" dirty="0"/>
              <a:t>s</a:t>
            </a:r>
            <a:r>
              <a:rPr lang="en-US" altLang="zh-CN" sz="1400" baseline="-25000" dirty="0"/>
              <a:t>5</a:t>
            </a:r>
            <a:r>
              <a:rPr lang="en-US" altLang="zh-CN" sz="1400" dirty="0"/>
              <a:t> = 5.32 → 5</a:t>
            </a:r>
          </a:p>
          <a:p>
            <a:pPr eaLnBrk="1" hangingPunct="1">
              <a:spcBef>
                <a:spcPct val="50000"/>
              </a:spcBef>
              <a:buFontTx/>
              <a:buNone/>
            </a:pPr>
            <a:r>
              <a:rPr lang="en-US" altLang="zh-CN" sz="1400" i="1" dirty="0"/>
              <a:t>s</a:t>
            </a:r>
            <a:r>
              <a:rPr lang="en-US" altLang="zh-CN" sz="1400" baseline="-25000" dirty="0"/>
              <a:t>6</a:t>
            </a:r>
            <a:r>
              <a:rPr lang="en-US" altLang="zh-CN" sz="1400" dirty="0"/>
              <a:t> = 5.60 → 6</a:t>
            </a:r>
          </a:p>
          <a:p>
            <a:pPr eaLnBrk="1" hangingPunct="1">
              <a:spcBef>
                <a:spcPct val="50000"/>
              </a:spcBef>
              <a:buFontTx/>
              <a:buNone/>
            </a:pPr>
            <a:r>
              <a:rPr lang="en-US" altLang="zh-CN" sz="1400" i="1" dirty="0"/>
              <a:t>s</a:t>
            </a:r>
            <a:r>
              <a:rPr lang="en-US" altLang="zh-CN" sz="1400" baseline="-25000" dirty="0"/>
              <a:t>7</a:t>
            </a:r>
            <a:r>
              <a:rPr lang="en-US" altLang="zh-CN" sz="1400" dirty="0"/>
              <a:t> = 7.00 → 7</a:t>
            </a:r>
          </a:p>
        </p:txBody>
      </p:sp>
      <p:graphicFrame>
        <p:nvGraphicFramePr>
          <p:cNvPr id="25" name="Object 13">
            <a:extLst>
              <a:ext uri="{FF2B5EF4-FFF2-40B4-BE49-F238E27FC236}">
                <a16:creationId xmlns:a16="http://schemas.microsoft.com/office/drawing/2014/main" id="{0784744C-F1C6-4DEA-911E-E0154A357F18}"/>
              </a:ext>
            </a:extLst>
          </p:cNvPr>
          <p:cNvGraphicFramePr>
            <a:graphicFrameLocks noChangeAspect="1"/>
          </p:cNvGraphicFramePr>
          <p:nvPr>
            <p:extLst>
              <p:ext uri="{D42A27DB-BD31-4B8C-83A1-F6EECF244321}">
                <p14:modId xmlns:p14="http://schemas.microsoft.com/office/powerpoint/2010/main" val="1980885654"/>
              </p:ext>
            </p:extLst>
          </p:nvPr>
        </p:nvGraphicFramePr>
        <p:xfrm>
          <a:off x="6316242" y="2049692"/>
          <a:ext cx="4391025" cy="774700"/>
        </p:xfrm>
        <a:graphic>
          <a:graphicData uri="http://schemas.openxmlformats.org/presentationml/2006/ole">
            <mc:AlternateContent xmlns:mc="http://schemas.openxmlformats.org/markup-compatibility/2006">
              <mc:Choice xmlns:v="urn:schemas-microsoft-com:vml" Requires="v">
                <p:oleObj name="Equation" r:id="rId4" imgW="2590800" imgH="457200" progId="Equation.DSMT4">
                  <p:embed/>
                </p:oleObj>
              </mc:Choice>
              <mc:Fallback>
                <p:oleObj name="Equation" r:id="rId4" imgW="2590800" imgH="457200" progId="Equation.DSMT4">
                  <p:embed/>
                  <p:pic>
                    <p:nvPicPr>
                      <p:cNvPr id="87049" name="Object 13">
                        <a:extLst>
                          <a:ext uri="{FF2B5EF4-FFF2-40B4-BE49-F238E27FC236}">
                            <a16:creationId xmlns:a16="http://schemas.microsoft.com/office/drawing/2014/main" id="{9F129CC7-E865-40A8-80F5-705F7C49E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242" y="2049692"/>
                        <a:ext cx="439102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6418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pic>
        <p:nvPicPr>
          <p:cNvPr id="4" name="图片 3">
            <a:extLst>
              <a:ext uri="{FF2B5EF4-FFF2-40B4-BE49-F238E27FC236}">
                <a16:creationId xmlns:a16="http://schemas.microsoft.com/office/drawing/2014/main" id="{412F2BA7-F270-4580-A361-626BD2D94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066" y="2521865"/>
            <a:ext cx="4117619" cy="3429371"/>
          </a:xfrm>
          <a:prstGeom prst="rect">
            <a:avLst/>
          </a:prstGeom>
        </p:spPr>
      </p:pic>
      <p:pic>
        <p:nvPicPr>
          <p:cNvPr id="13" name="图片 12">
            <a:extLst>
              <a:ext uri="{FF2B5EF4-FFF2-40B4-BE49-F238E27FC236}">
                <a16:creationId xmlns:a16="http://schemas.microsoft.com/office/drawing/2014/main" id="{E8FB97B3-6A07-444C-BFF7-3D40B3898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300" y="430132"/>
            <a:ext cx="3803401" cy="5850455"/>
          </a:xfrm>
          <a:prstGeom prst="rect">
            <a:avLst/>
          </a:prstGeom>
        </p:spPr>
      </p:pic>
    </p:spTree>
    <p:extLst>
      <p:ext uri="{BB962C8B-B14F-4D97-AF65-F5344CB8AC3E}">
        <p14:creationId xmlns:p14="http://schemas.microsoft.com/office/powerpoint/2010/main" val="2998609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pic>
        <p:nvPicPr>
          <p:cNvPr id="4" name="图片 3">
            <a:extLst>
              <a:ext uri="{FF2B5EF4-FFF2-40B4-BE49-F238E27FC236}">
                <a16:creationId xmlns:a16="http://schemas.microsoft.com/office/drawing/2014/main" id="{62059ADF-E658-4D64-8F52-CD09FA794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861" y="2001837"/>
            <a:ext cx="6709719" cy="4725716"/>
          </a:xfrm>
          <a:prstGeom prst="rect">
            <a:avLst/>
          </a:prstGeom>
        </p:spPr>
      </p:pic>
    </p:spTree>
    <p:extLst>
      <p:ext uri="{BB962C8B-B14F-4D97-AF65-F5344CB8AC3E}">
        <p14:creationId xmlns:p14="http://schemas.microsoft.com/office/powerpoint/2010/main" val="1346988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pic>
        <p:nvPicPr>
          <p:cNvPr id="4" name="图片 3">
            <a:extLst>
              <a:ext uri="{FF2B5EF4-FFF2-40B4-BE49-F238E27FC236}">
                <a16:creationId xmlns:a16="http://schemas.microsoft.com/office/drawing/2014/main" id="{7E645B99-5530-491D-86FD-97F2ED1D3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596" y="2143006"/>
            <a:ext cx="7092219" cy="4714994"/>
          </a:xfrm>
          <a:prstGeom prst="rect">
            <a:avLst/>
          </a:prstGeom>
        </p:spPr>
      </p:pic>
    </p:spTree>
    <p:extLst>
      <p:ext uri="{BB962C8B-B14F-4D97-AF65-F5344CB8AC3E}">
        <p14:creationId xmlns:p14="http://schemas.microsoft.com/office/powerpoint/2010/main" val="2484716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0" name="Rectangle 3">
            <a:extLst>
              <a:ext uri="{FF2B5EF4-FFF2-40B4-BE49-F238E27FC236}">
                <a16:creationId xmlns:a16="http://schemas.microsoft.com/office/drawing/2014/main" id="{3C2CB585-7743-4459-8EA2-A772E5864348}"/>
              </a:ext>
            </a:extLst>
          </p:cNvPr>
          <p:cNvSpPr txBox="1">
            <a:spLocks noChangeArrowheads="1"/>
          </p:cNvSpPr>
          <p:nvPr/>
        </p:nvSpPr>
        <p:spPr>
          <a:xfrm>
            <a:off x="2135187" y="2063392"/>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48A2A0"/>
              </a:buClr>
              <a:buSzPct val="75000"/>
              <a:buFont typeface="Wingdings" panose="05000000000000000000" pitchFamily="2" charset="2"/>
              <a:buChar char="l"/>
            </a:pPr>
            <a:r>
              <a:rPr lang="en-US" altLang="zh-CN" dirty="0">
                <a:latin typeface="Times New Roman" panose="02020603050405020304" pitchFamily="18" charset="0"/>
              </a:rPr>
              <a:t>Adaptive histogram equalization:</a:t>
            </a:r>
          </a:p>
          <a:p>
            <a:pPr>
              <a:buFontTx/>
              <a:buNone/>
            </a:pPr>
            <a:r>
              <a:rPr lang="en-US" altLang="zh-CN" sz="2000" dirty="0">
                <a:latin typeface="Times New Roman" panose="02020603050405020304" pitchFamily="18" charset="0"/>
              </a:rPr>
              <a:t>Properties </a:t>
            </a:r>
          </a:p>
          <a:p>
            <a:pPr>
              <a:buClr>
                <a:srgbClr val="B0C4DD"/>
              </a:buClr>
            </a:pPr>
            <a:r>
              <a:rPr lang="en-US" altLang="zh-CN" sz="2000" dirty="0">
                <a:latin typeface="Times New Roman" panose="02020603050405020304" pitchFamily="18" charset="0"/>
              </a:rPr>
              <a:t>The size of the neighborhood region is a parameter of the method. It constitutes a characteristic length scale: contrast at smaller scales is enhanced, while contrast at larger scales is reduced.</a:t>
            </a:r>
          </a:p>
          <a:p>
            <a:pPr>
              <a:buClr>
                <a:srgbClr val="B0C4DD"/>
              </a:buClr>
            </a:pPr>
            <a:r>
              <a:rPr lang="en-US" altLang="zh-CN" sz="2000" dirty="0">
                <a:latin typeface="Times New Roman" panose="02020603050405020304" pitchFamily="18" charset="0"/>
              </a:rPr>
              <a:t>When the image region containing a pixel's neighborhood is fairly homogeneous, its histogram will be strongly peaked, and the transformation function will map a narrow range of pixel values to the whole range of the result image. This causes AHE to over amplify small amounts of noise in largely homogeneous regions of the image.</a:t>
            </a:r>
          </a:p>
          <a:p>
            <a:pPr>
              <a:buClr>
                <a:srgbClr val="B0C4DD"/>
              </a:buClr>
            </a:pPr>
            <a:r>
              <a:rPr lang="en-US" altLang="zh-CN" sz="2000" dirty="0">
                <a:latin typeface="Times New Roman" panose="02020603050405020304" pitchFamily="18" charset="0"/>
              </a:rPr>
              <a:t>Must limit contrast expansion in flat regions of the image, e.g. by clipping individual histogram values to a maximum (CLAHE - “Contrast-limited adaptive histogram equalization”) </a:t>
            </a:r>
            <a:r>
              <a:rPr lang="en-US" altLang="zh-CN" sz="2000" i="1" dirty="0">
                <a:latin typeface="Times New Roman" panose="02020603050405020304" pitchFamily="18" charset="0"/>
              </a:rPr>
              <a:t>[Pizer, </a:t>
            </a:r>
            <a:r>
              <a:rPr lang="en-US" altLang="zh-CN" sz="2000" i="1" dirty="0" err="1">
                <a:latin typeface="Times New Roman" panose="02020603050405020304" pitchFamily="18" charset="0"/>
              </a:rPr>
              <a:t>Amburn</a:t>
            </a:r>
            <a:r>
              <a:rPr lang="en-US" altLang="zh-CN" sz="2000" i="1" dirty="0">
                <a:latin typeface="Times New Roman" panose="02020603050405020304" pitchFamily="18" charset="0"/>
              </a:rPr>
              <a:t> et al. 1987]</a:t>
            </a:r>
          </a:p>
        </p:txBody>
      </p:sp>
    </p:spTree>
    <p:extLst>
      <p:ext uri="{BB962C8B-B14F-4D97-AF65-F5344CB8AC3E}">
        <p14:creationId xmlns:p14="http://schemas.microsoft.com/office/powerpoint/2010/main" val="1898127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pic>
        <p:nvPicPr>
          <p:cNvPr id="9" name="Picture 3">
            <a:extLst>
              <a:ext uri="{FF2B5EF4-FFF2-40B4-BE49-F238E27FC236}">
                <a16:creationId xmlns:a16="http://schemas.microsoft.com/office/drawing/2014/main" id="{AB040941-8CF0-4FC7-8868-6EBAC6DAA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966"/>
          <a:stretch/>
        </p:blipFill>
        <p:spPr bwMode="auto">
          <a:xfrm>
            <a:off x="2297462" y="2799657"/>
            <a:ext cx="2592729"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1CC05855-4423-4255-B671-C36EF73C2831}"/>
              </a:ext>
            </a:extLst>
          </p:cNvPr>
          <p:cNvSpPr txBox="1">
            <a:spLocks noChangeArrowheads="1"/>
          </p:cNvSpPr>
          <p:nvPr/>
        </p:nvSpPr>
        <p:spPr bwMode="auto">
          <a:xfrm>
            <a:off x="2729262" y="5465069"/>
            <a:ext cx="165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Original image</a:t>
            </a:r>
          </a:p>
        </p:txBody>
      </p:sp>
      <p:sp>
        <p:nvSpPr>
          <p:cNvPr id="13" name="文本框 12">
            <a:extLst>
              <a:ext uri="{FF2B5EF4-FFF2-40B4-BE49-F238E27FC236}">
                <a16:creationId xmlns:a16="http://schemas.microsoft.com/office/drawing/2014/main" id="{7A273752-B683-4132-8550-E047A6DDC67D}"/>
              </a:ext>
            </a:extLst>
          </p:cNvPr>
          <p:cNvSpPr txBox="1"/>
          <p:nvPr/>
        </p:nvSpPr>
        <p:spPr>
          <a:xfrm>
            <a:off x="2312044" y="2063392"/>
            <a:ext cx="67075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48A2A0"/>
              </a:buClr>
              <a:buSzPct val="75000"/>
              <a:buFont typeface="Wingdings" panose="05000000000000000000" pitchFamily="2" charset="2"/>
              <a:buChar char="l"/>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Adaptive histogram equalization:</a:t>
            </a:r>
          </a:p>
        </p:txBody>
      </p:sp>
      <p:grpSp>
        <p:nvGrpSpPr>
          <p:cNvPr id="5" name="组合 4">
            <a:extLst>
              <a:ext uri="{FF2B5EF4-FFF2-40B4-BE49-F238E27FC236}">
                <a16:creationId xmlns:a16="http://schemas.microsoft.com/office/drawing/2014/main" id="{89ABD4C2-C7B6-4043-AC4A-B1752BC1D7C2}"/>
              </a:ext>
            </a:extLst>
          </p:cNvPr>
          <p:cNvGrpSpPr/>
          <p:nvPr/>
        </p:nvGrpSpPr>
        <p:grpSpPr>
          <a:xfrm>
            <a:off x="4997799" y="2799657"/>
            <a:ext cx="2592729" cy="3317875"/>
            <a:chOff x="4997799" y="2799657"/>
            <a:chExt cx="2592729" cy="3317875"/>
          </a:xfrm>
        </p:grpSpPr>
        <p:sp>
          <p:nvSpPr>
            <p:cNvPr id="11" name="Text Box 5">
              <a:extLst>
                <a:ext uri="{FF2B5EF4-FFF2-40B4-BE49-F238E27FC236}">
                  <a16:creationId xmlns:a16="http://schemas.microsoft.com/office/drawing/2014/main" id="{F84C67FD-E01A-4CB5-BC33-6E39A7EB43A9}"/>
                </a:ext>
              </a:extLst>
            </p:cNvPr>
            <p:cNvSpPr txBox="1">
              <a:spLocks noChangeArrowheads="1"/>
            </p:cNvSpPr>
            <p:nvPr/>
          </p:nvSpPr>
          <p:spPr bwMode="auto">
            <a:xfrm>
              <a:off x="5321649" y="5536507"/>
              <a:ext cx="1657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a:latin typeface="Times New Roman" panose="02020603050405020304" pitchFamily="18" charset="0"/>
                </a:rPr>
                <a:t>Global histogram equalization</a:t>
              </a:r>
            </a:p>
          </p:txBody>
        </p:sp>
        <p:pic>
          <p:nvPicPr>
            <p:cNvPr id="15" name="Picture 3">
              <a:extLst>
                <a:ext uri="{FF2B5EF4-FFF2-40B4-BE49-F238E27FC236}">
                  <a16:creationId xmlns:a16="http://schemas.microsoft.com/office/drawing/2014/main" id="{29D93414-00CF-4594-9318-3416BBDFEC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495" r="34471"/>
            <a:stretch/>
          </p:blipFill>
          <p:spPr bwMode="auto">
            <a:xfrm>
              <a:off x="4997799" y="2799657"/>
              <a:ext cx="2592729"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id="{7AEA54D4-DE10-4341-91BD-7E8C5794FE45}"/>
              </a:ext>
            </a:extLst>
          </p:cNvPr>
          <p:cNvGrpSpPr/>
          <p:nvPr/>
        </p:nvGrpSpPr>
        <p:grpSpPr>
          <a:xfrm>
            <a:off x="7698136" y="2799657"/>
            <a:ext cx="2727326" cy="3684587"/>
            <a:chOff x="7698136" y="2799657"/>
            <a:chExt cx="2727326" cy="3684587"/>
          </a:xfrm>
        </p:grpSpPr>
        <p:sp>
          <p:nvSpPr>
            <p:cNvPr id="12" name="Text Box 6">
              <a:extLst>
                <a:ext uri="{FF2B5EF4-FFF2-40B4-BE49-F238E27FC236}">
                  <a16:creationId xmlns:a16="http://schemas.microsoft.com/office/drawing/2014/main" id="{8E67CB0E-5027-4045-9B13-6BD02BFF8C11}"/>
                </a:ext>
              </a:extLst>
            </p:cNvPr>
            <p:cNvSpPr txBox="1">
              <a:spLocks noChangeArrowheads="1"/>
            </p:cNvSpPr>
            <p:nvPr/>
          </p:nvSpPr>
          <p:spPr bwMode="auto">
            <a:xfrm>
              <a:off x="8083741" y="5536507"/>
              <a:ext cx="18716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Adaptive histogram equalization</a:t>
              </a:r>
            </a:p>
            <a:p>
              <a:pPr algn="ctr" eaLnBrk="1" hangingPunct="1">
                <a:spcBef>
                  <a:spcPct val="50000"/>
                </a:spcBef>
                <a:buFontTx/>
                <a:buNone/>
              </a:pPr>
              <a:r>
                <a:rPr lang="en-US" altLang="zh-CN" sz="1600" dirty="0">
                  <a:latin typeface="Times New Roman" panose="02020603050405020304" pitchFamily="18" charset="0"/>
                </a:rPr>
                <a:t>3×3</a:t>
              </a:r>
            </a:p>
          </p:txBody>
        </p:sp>
        <p:pic>
          <p:nvPicPr>
            <p:cNvPr id="16" name="Picture 3">
              <a:extLst>
                <a:ext uri="{FF2B5EF4-FFF2-40B4-BE49-F238E27FC236}">
                  <a16:creationId xmlns:a16="http://schemas.microsoft.com/office/drawing/2014/main" id="{73E8DB79-CC4F-4842-8B9D-8F1A73D9E8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927" r="324"/>
            <a:stretch/>
          </p:blipFill>
          <p:spPr bwMode="auto">
            <a:xfrm>
              <a:off x="7698136" y="2799657"/>
              <a:ext cx="2727326"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65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101090" y="196596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762145" y="362701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H_Others_1"/>
          <p:cNvSpPr txBox="1"/>
          <p:nvPr>
            <p:custDataLst>
              <p:tags r:id="rId1"/>
            </p:custDataLst>
          </p:nvPr>
        </p:nvSpPr>
        <p:spPr>
          <a:xfrm>
            <a:off x="350176" y="276881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cs typeface="+mn-ea"/>
                <a:sym typeface="+mn-lt"/>
              </a:rPr>
              <a:t>PART 1</a:t>
            </a:r>
            <a:endParaRPr lang="zh-CN" altLang="en-US" sz="4400" dirty="0">
              <a:solidFill>
                <a:schemeClr val="bg1"/>
              </a:solidFill>
              <a:effectLst>
                <a:outerShdw blurRad="38100" dist="38100" dir="2700000" algn="tl">
                  <a:srgbClr val="000000">
                    <a:alpha val="43137"/>
                  </a:srgbClr>
                </a:outerShdw>
              </a:effectLst>
              <a:cs typeface="+mn-ea"/>
              <a:sym typeface="+mn-lt"/>
            </a:endParaRPr>
          </a:p>
        </p:txBody>
      </p:sp>
      <p:sp>
        <p:nvSpPr>
          <p:cNvPr id="2" name="矩形 1"/>
          <p:cNvSpPr/>
          <p:nvPr/>
        </p:nvSpPr>
        <p:spPr>
          <a:xfrm>
            <a:off x="3790387" y="2838047"/>
            <a:ext cx="5632825" cy="646331"/>
          </a:xfrm>
          <a:prstGeom prst="rect">
            <a:avLst/>
          </a:prstGeom>
        </p:spPr>
        <p:txBody>
          <a:bodyPr wrap="none">
            <a:spAutoFit/>
          </a:bodyPr>
          <a:lstStyle/>
          <a:p>
            <a:pPr algn="ctr"/>
            <a:r>
              <a:rPr lang="en-US" altLang="zh-CN" sz="3600" dirty="0">
                <a:latin typeface="Cambria Math" panose="02040503050406030204" pitchFamily="18" charset="0"/>
                <a:ea typeface="Cambria Math" panose="02040503050406030204" pitchFamily="18" charset="0"/>
                <a:cs typeface="+mn-ea"/>
                <a:sym typeface="+mn-lt"/>
              </a:rPr>
              <a:t>Gray Level Transformations</a:t>
            </a:r>
          </a:p>
        </p:txBody>
      </p:sp>
    </p:spTree>
    <p:extLst>
      <p:ext uri="{BB962C8B-B14F-4D97-AF65-F5344CB8AC3E}">
        <p14:creationId xmlns:p14="http://schemas.microsoft.com/office/powerpoint/2010/main" val="828971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pic>
        <p:nvPicPr>
          <p:cNvPr id="9" name="Picture 3">
            <a:extLst>
              <a:ext uri="{FF2B5EF4-FFF2-40B4-BE49-F238E27FC236}">
                <a16:creationId xmlns:a16="http://schemas.microsoft.com/office/drawing/2014/main" id="{FBFAB2C6-5A80-45EC-A46A-B9C598497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777"/>
          <a:stretch/>
        </p:blipFill>
        <p:spPr bwMode="auto">
          <a:xfrm>
            <a:off x="2126785" y="2601951"/>
            <a:ext cx="197961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96FF2D18-516E-49B4-9CC8-14793221AB88}"/>
              </a:ext>
            </a:extLst>
          </p:cNvPr>
          <p:cNvSpPr txBox="1">
            <a:spLocks noChangeArrowheads="1"/>
          </p:cNvSpPr>
          <p:nvPr/>
        </p:nvSpPr>
        <p:spPr bwMode="auto">
          <a:xfrm>
            <a:off x="2449048" y="5192751"/>
            <a:ext cx="165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Original image</a:t>
            </a:r>
          </a:p>
        </p:txBody>
      </p:sp>
      <p:sp>
        <p:nvSpPr>
          <p:cNvPr id="15" name="文本框 14">
            <a:extLst>
              <a:ext uri="{FF2B5EF4-FFF2-40B4-BE49-F238E27FC236}">
                <a16:creationId xmlns:a16="http://schemas.microsoft.com/office/drawing/2014/main" id="{31449DC4-6F3B-401B-8BAA-01C7649BB7DC}"/>
              </a:ext>
            </a:extLst>
          </p:cNvPr>
          <p:cNvSpPr txBox="1"/>
          <p:nvPr/>
        </p:nvSpPr>
        <p:spPr>
          <a:xfrm>
            <a:off x="2312044" y="2063392"/>
            <a:ext cx="67075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48A2A0"/>
              </a:buClr>
              <a:buSzPct val="75000"/>
              <a:buFont typeface="Wingdings" panose="05000000000000000000" pitchFamily="2" charset="2"/>
              <a:buChar char="l"/>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Adaptive histogram equalization:</a:t>
            </a:r>
          </a:p>
        </p:txBody>
      </p:sp>
      <p:grpSp>
        <p:nvGrpSpPr>
          <p:cNvPr id="2" name="组合 1">
            <a:extLst>
              <a:ext uri="{FF2B5EF4-FFF2-40B4-BE49-F238E27FC236}">
                <a16:creationId xmlns:a16="http://schemas.microsoft.com/office/drawing/2014/main" id="{C08E3954-9CA5-402C-A5E3-EF20E6BC1B4C}"/>
              </a:ext>
            </a:extLst>
          </p:cNvPr>
          <p:cNvGrpSpPr/>
          <p:nvPr/>
        </p:nvGrpSpPr>
        <p:grpSpPr>
          <a:xfrm>
            <a:off x="4387453" y="2601951"/>
            <a:ext cx="1871664" cy="3171825"/>
            <a:chOff x="4387453" y="2601951"/>
            <a:chExt cx="1871664" cy="3171825"/>
          </a:xfrm>
        </p:grpSpPr>
        <p:sp>
          <p:nvSpPr>
            <p:cNvPr id="11" name="Text Box 5">
              <a:extLst>
                <a:ext uri="{FF2B5EF4-FFF2-40B4-BE49-F238E27FC236}">
                  <a16:creationId xmlns:a16="http://schemas.microsoft.com/office/drawing/2014/main" id="{6A6B2319-71CA-4D98-9DB0-081DD8F764FC}"/>
                </a:ext>
              </a:extLst>
            </p:cNvPr>
            <p:cNvSpPr txBox="1">
              <a:spLocks noChangeArrowheads="1"/>
            </p:cNvSpPr>
            <p:nvPr/>
          </p:nvSpPr>
          <p:spPr bwMode="auto">
            <a:xfrm>
              <a:off x="4472657" y="5192751"/>
              <a:ext cx="1657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Global histogram equalization</a:t>
              </a:r>
            </a:p>
          </p:txBody>
        </p:sp>
        <p:pic>
          <p:nvPicPr>
            <p:cNvPr id="16" name="Picture 3">
              <a:extLst>
                <a:ext uri="{FF2B5EF4-FFF2-40B4-BE49-F238E27FC236}">
                  <a16:creationId xmlns:a16="http://schemas.microsoft.com/office/drawing/2014/main" id="{7CD0106B-F2A1-4C98-AEC6-DDFA3E7E5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00" r="51398"/>
            <a:stretch/>
          </p:blipFill>
          <p:spPr bwMode="auto">
            <a:xfrm>
              <a:off x="4387453" y="2601951"/>
              <a:ext cx="1871664"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id="{9BAAECD9-53CF-4803-AA79-4CFD0278BF8D}"/>
              </a:ext>
            </a:extLst>
          </p:cNvPr>
          <p:cNvGrpSpPr/>
          <p:nvPr/>
        </p:nvGrpSpPr>
        <p:grpSpPr>
          <a:xfrm>
            <a:off x="6496266" y="2601950"/>
            <a:ext cx="1993289" cy="3538539"/>
            <a:chOff x="6496266" y="2601950"/>
            <a:chExt cx="1993289" cy="3538539"/>
          </a:xfrm>
        </p:grpSpPr>
        <p:sp>
          <p:nvSpPr>
            <p:cNvPr id="12" name="Text Box 6">
              <a:extLst>
                <a:ext uri="{FF2B5EF4-FFF2-40B4-BE49-F238E27FC236}">
                  <a16:creationId xmlns:a16="http://schemas.microsoft.com/office/drawing/2014/main" id="{B2915BF2-6BCA-42BD-B983-A2EF69061F29}"/>
                </a:ext>
              </a:extLst>
            </p:cNvPr>
            <p:cNvSpPr txBox="1">
              <a:spLocks noChangeArrowheads="1"/>
            </p:cNvSpPr>
            <p:nvPr/>
          </p:nvSpPr>
          <p:spPr bwMode="auto">
            <a:xfrm>
              <a:off x="6514670" y="5192751"/>
              <a:ext cx="1871663"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Adaptive histogram equalization</a:t>
              </a:r>
            </a:p>
            <a:p>
              <a:pPr algn="ctr" eaLnBrk="1" hangingPunct="1">
                <a:spcBef>
                  <a:spcPct val="50000"/>
                </a:spcBef>
                <a:buFontTx/>
                <a:buNone/>
              </a:pPr>
              <a:r>
                <a:rPr lang="en-US" altLang="zh-CN" sz="1600" dirty="0">
                  <a:latin typeface="Times New Roman" panose="02020603050405020304" pitchFamily="18" charset="0"/>
                </a:rPr>
                <a:t>8×8</a:t>
              </a:r>
            </a:p>
          </p:txBody>
        </p:sp>
        <p:pic>
          <p:nvPicPr>
            <p:cNvPr id="17" name="Picture 3">
              <a:extLst>
                <a:ext uri="{FF2B5EF4-FFF2-40B4-BE49-F238E27FC236}">
                  <a16:creationId xmlns:a16="http://schemas.microsoft.com/office/drawing/2014/main" id="{E434588B-82A5-4BA7-B5DB-C12724DBC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602" r="27008"/>
            <a:stretch/>
          </p:blipFill>
          <p:spPr bwMode="auto">
            <a:xfrm>
              <a:off x="6496266" y="2601950"/>
              <a:ext cx="1993289"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a:extLst>
              <a:ext uri="{FF2B5EF4-FFF2-40B4-BE49-F238E27FC236}">
                <a16:creationId xmlns:a16="http://schemas.microsoft.com/office/drawing/2014/main" id="{5DB931D3-AD52-4A9E-B9D2-F820C8D79A0F}"/>
              </a:ext>
            </a:extLst>
          </p:cNvPr>
          <p:cNvGrpSpPr/>
          <p:nvPr/>
        </p:nvGrpSpPr>
        <p:grpSpPr>
          <a:xfrm>
            <a:off x="8726704" y="2586612"/>
            <a:ext cx="1993289" cy="3553877"/>
            <a:chOff x="8726704" y="2586612"/>
            <a:chExt cx="1993289" cy="3553877"/>
          </a:xfrm>
        </p:grpSpPr>
        <p:sp>
          <p:nvSpPr>
            <p:cNvPr id="13" name="Text Box 7">
              <a:extLst>
                <a:ext uri="{FF2B5EF4-FFF2-40B4-BE49-F238E27FC236}">
                  <a16:creationId xmlns:a16="http://schemas.microsoft.com/office/drawing/2014/main" id="{D6645FE4-ED88-427E-9235-4BF7EC5AF5C1}"/>
                </a:ext>
              </a:extLst>
            </p:cNvPr>
            <p:cNvSpPr txBox="1">
              <a:spLocks noChangeArrowheads="1"/>
            </p:cNvSpPr>
            <p:nvPr/>
          </p:nvSpPr>
          <p:spPr bwMode="auto">
            <a:xfrm>
              <a:off x="8807120" y="5192751"/>
              <a:ext cx="1871663"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Adaptive histogram equalization</a:t>
              </a:r>
            </a:p>
            <a:p>
              <a:pPr algn="ctr" eaLnBrk="1" hangingPunct="1">
                <a:spcBef>
                  <a:spcPct val="50000"/>
                </a:spcBef>
                <a:buFontTx/>
                <a:buNone/>
              </a:pPr>
              <a:r>
                <a:rPr lang="en-US" altLang="zh-CN" sz="1600" dirty="0">
                  <a:latin typeface="Times New Roman" panose="02020603050405020304" pitchFamily="18" charset="0"/>
                </a:rPr>
                <a:t>32×32</a:t>
              </a:r>
            </a:p>
          </p:txBody>
        </p:sp>
        <p:pic>
          <p:nvPicPr>
            <p:cNvPr id="19" name="Picture 3">
              <a:extLst>
                <a:ext uri="{FF2B5EF4-FFF2-40B4-BE49-F238E27FC236}">
                  <a16:creationId xmlns:a16="http://schemas.microsoft.com/office/drawing/2014/main" id="{22E3C4D2-3C3A-4ABA-BE4C-A8463EED5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030" r="1580"/>
            <a:stretch/>
          </p:blipFill>
          <p:spPr bwMode="auto">
            <a:xfrm>
              <a:off x="8726704" y="2586612"/>
              <a:ext cx="1993289"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5990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5" name="文本框 14">
            <a:extLst>
              <a:ext uri="{FF2B5EF4-FFF2-40B4-BE49-F238E27FC236}">
                <a16:creationId xmlns:a16="http://schemas.microsoft.com/office/drawing/2014/main" id="{31449DC4-6F3B-401B-8BAA-01C7649BB7DC}"/>
              </a:ext>
            </a:extLst>
          </p:cNvPr>
          <p:cNvSpPr txBox="1"/>
          <p:nvPr/>
        </p:nvSpPr>
        <p:spPr>
          <a:xfrm>
            <a:off x="2312044" y="2063392"/>
            <a:ext cx="67075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48A2A0"/>
              </a:buClr>
              <a:buSzPct val="75000"/>
              <a:buFont typeface="Wingdings" panose="05000000000000000000" pitchFamily="2" charset="2"/>
              <a:buChar char="l"/>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Adaptive histogram equalization:</a:t>
            </a:r>
          </a:p>
        </p:txBody>
      </p:sp>
      <p:grpSp>
        <p:nvGrpSpPr>
          <p:cNvPr id="4" name="组合 3">
            <a:extLst>
              <a:ext uri="{FF2B5EF4-FFF2-40B4-BE49-F238E27FC236}">
                <a16:creationId xmlns:a16="http://schemas.microsoft.com/office/drawing/2014/main" id="{187FC8DB-CD52-4B40-99A0-B3E0BEC241D7}"/>
              </a:ext>
            </a:extLst>
          </p:cNvPr>
          <p:cNvGrpSpPr/>
          <p:nvPr/>
        </p:nvGrpSpPr>
        <p:grpSpPr>
          <a:xfrm>
            <a:off x="6906665" y="2429872"/>
            <a:ext cx="3306191" cy="2882474"/>
            <a:chOff x="6906665" y="2429872"/>
            <a:chExt cx="3306191" cy="2882474"/>
          </a:xfrm>
        </p:grpSpPr>
        <p:pic>
          <p:nvPicPr>
            <p:cNvPr id="19" name="Picture 5">
              <a:extLst>
                <a:ext uri="{FF2B5EF4-FFF2-40B4-BE49-F238E27FC236}">
                  <a16:creationId xmlns:a16="http://schemas.microsoft.com/office/drawing/2014/main" id="{F52C8EE3-BC6C-4E97-B3ED-73209B9A3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665" y="2429872"/>
              <a:ext cx="3306191" cy="221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7">
              <a:extLst>
                <a:ext uri="{FF2B5EF4-FFF2-40B4-BE49-F238E27FC236}">
                  <a16:creationId xmlns:a16="http://schemas.microsoft.com/office/drawing/2014/main" id="{5BF37ADA-6B27-4C65-9F80-C68334FA4C56}"/>
                </a:ext>
              </a:extLst>
            </p:cNvPr>
            <p:cNvSpPr txBox="1">
              <a:spLocks noChangeArrowheads="1"/>
            </p:cNvSpPr>
            <p:nvPr/>
          </p:nvSpPr>
          <p:spPr bwMode="auto">
            <a:xfrm>
              <a:off x="8273503" y="4727571"/>
              <a:ext cx="16290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a:latin typeface="Times New Roman" panose="02020603050405020304" pitchFamily="18" charset="0"/>
                </a:rPr>
                <a:t>Global histogram equalization</a:t>
              </a:r>
            </a:p>
          </p:txBody>
        </p:sp>
      </p:grpSp>
      <p:grpSp>
        <p:nvGrpSpPr>
          <p:cNvPr id="5" name="组合 4">
            <a:extLst>
              <a:ext uri="{FF2B5EF4-FFF2-40B4-BE49-F238E27FC236}">
                <a16:creationId xmlns:a16="http://schemas.microsoft.com/office/drawing/2014/main" id="{98DA1687-4FFC-46F0-A952-8CC7C10A8135}"/>
              </a:ext>
            </a:extLst>
          </p:cNvPr>
          <p:cNvGrpSpPr/>
          <p:nvPr/>
        </p:nvGrpSpPr>
        <p:grpSpPr>
          <a:xfrm>
            <a:off x="4769071" y="4656506"/>
            <a:ext cx="5004500" cy="2212898"/>
            <a:chOff x="4769071" y="4656506"/>
            <a:chExt cx="5004500" cy="2212898"/>
          </a:xfrm>
        </p:grpSpPr>
        <p:pic>
          <p:nvPicPr>
            <p:cNvPr id="17" name="Picture 4">
              <a:extLst>
                <a:ext uri="{FF2B5EF4-FFF2-40B4-BE49-F238E27FC236}">
                  <a16:creationId xmlns:a16="http://schemas.microsoft.com/office/drawing/2014/main" id="{E190829A-01BC-45BE-B375-BC8EA16CD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071" y="4656506"/>
              <a:ext cx="3254038" cy="220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8">
              <a:extLst>
                <a:ext uri="{FF2B5EF4-FFF2-40B4-BE49-F238E27FC236}">
                  <a16:creationId xmlns:a16="http://schemas.microsoft.com/office/drawing/2014/main" id="{31ABCFF8-DEAF-48A4-90D9-A25C0F3DB502}"/>
                </a:ext>
              </a:extLst>
            </p:cNvPr>
            <p:cNvSpPr txBox="1">
              <a:spLocks noChangeArrowheads="1"/>
            </p:cNvSpPr>
            <p:nvPr/>
          </p:nvSpPr>
          <p:spPr bwMode="auto">
            <a:xfrm>
              <a:off x="7933899" y="5915297"/>
              <a:ext cx="18396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Adaptive histogram equalization</a:t>
              </a:r>
            </a:p>
            <a:p>
              <a:pPr algn="ctr" eaLnBrk="1" hangingPunct="1">
                <a:spcBef>
                  <a:spcPct val="50000"/>
                </a:spcBef>
                <a:buFontTx/>
                <a:buNone/>
              </a:pPr>
              <a:r>
                <a:rPr lang="en-US" altLang="zh-CN" sz="1600" dirty="0">
                  <a:latin typeface="Times New Roman" panose="02020603050405020304" pitchFamily="18" charset="0"/>
                </a:rPr>
                <a:t>16×16</a:t>
              </a:r>
            </a:p>
          </p:txBody>
        </p:sp>
      </p:grpSp>
      <p:grpSp>
        <p:nvGrpSpPr>
          <p:cNvPr id="2" name="组合 1">
            <a:extLst>
              <a:ext uri="{FF2B5EF4-FFF2-40B4-BE49-F238E27FC236}">
                <a16:creationId xmlns:a16="http://schemas.microsoft.com/office/drawing/2014/main" id="{2C07A52E-73ED-4FC2-A119-9BBBF5E76458}"/>
              </a:ext>
            </a:extLst>
          </p:cNvPr>
          <p:cNvGrpSpPr/>
          <p:nvPr/>
        </p:nvGrpSpPr>
        <p:grpSpPr>
          <a:xfrm>
            <a:off x="2579324" y="2467656"/>
            <a:ext cx="4840783" cy="2598469"/>
            <a:chOff x="2579324" y="2467656"/>
            <a:chExt cx="4840783" cy="2598469"/>
          </a:xfrm>
        </p:grpSpPr>
        <p:pic>
          <p:nvPicPr>
            <p:cNvPr id="16" name="Picture 3">
              <a:extLst>
                <a:ext uri="{FF2B5EF4-FFF2-40B4-BE49-F238E27FC236}">
                  <a16:creationId xmlns:a16="http://schemas.microsoft.com/office/drawing/2014/main" id="{995056B4-FBF0-49A6-ABD4-74B9D9C93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324" y="2467656"/>
              <a:ext cx="3252458" cy="218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a:extLst>
                <a:ext uri="{FF2B5EF4-FFF2-40B4-BE49-F238E27FC236}">
                  <a16:creationId xmlns:a16="http://schemas.microsoft.com/office/drawing/2014/main" id="{4F1D808E-3139-4880-ACA4-4E7D42F7E203}"/>
                </a:ext>
              </a:extLst>
            </p:cNvPr>
            <p:cNvSpPr txBox="1">
              <a:spLocks noChangeArrowheads="1"/>
            </p:cNvSpPr>
            <p:nvPr/>
          </p:nvSpPr>
          <p:spPr bwMode="auto">
            <a:xfrm>
              <a:off x="2911359" y="4727571"/>
              <a:ext cx="1629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Original image</a:t>
              </a:r>
            </a:p>
          </p:txBody>
        </p:sp>
        <p:sp>
          <p:nvSpPr>
            <p:cNvPr id="24" name="Text Box 9">
              <a:extLst>
                <a:ext uri="{FF2B5EF4-FFF2-40B4-BE49-F238E27FC236}">
                  <a16:creationId xmlns:a16="http://schemas.microsoft.com/office/drawing/2014/main" id="{88AD0C0C-22AF-4394-8131-64AB36021CA9}"/>
                </a:ext>
              </a:extLst>
            </p:cNvPr>
            <p:cNvSpPr txBox="1">
              <a:spLocks noChangeArrowheads="1"/>
            </p:cNvSpPr>
            <p:nvPr/>
          </p:nvSpPr>
          <p:spPr bwMode="auto">
            <a:xfrm>
              <a:off x="5791084" y="3670296"/>
              <a:ext cx="16290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i="1">
                  <a:latin typeface="Times New Roman" panose="02020603050405020304" pitchFamily="18" charset="0"/>
                </a:rPr>
                <a:t>Dental Xray</a:t>
              </a:r>
            </a:p>
          </p:txBody>
        </p:sp>
      </p:grpSp>
    </p:spTree>
    <p:extLst>
      <p:ext uri="{BB962C8B-B14F-4D97-AF65-F5344CB8AC3E}">
        <p14:creationId xmlns:p14="http://schemas.microsoft.com/office/powerpoint/2010/main" val="222414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Histogram Processing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Histogram equalization</a:t>
            </a:r>
          </a:p>
        </p:txBody>
      </p:sp>
      <p:sp>
        <p:nvSpPr>
          <p:cNvPr id="15" name="文本框 14">
            <a:extLst>
              <a:ext uri="{FF2B5EF4-FFF2-40B4-BE49-F238E27FC236}">
                <a16:creationId xmlns:a16="http://schemas.microsoft.com/office/drawing/2014/main" id="{31449DC4-6F3B-401B-8BAA-01C7649BB7DC}"/>
              </a:ext>
            </a:extLst>
          </p:cNvPr>
          <p:cNvSpPr txBox="1"/>
          <p:nvPr/>
        </p:nvSpPr>
        <p:spPr>
          <a:xfrm>
            <a:off x="2312044" y="2063392"/>
            <a:ext cx="670752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48A2A0"/>
              </a:buClr>
              <a:buSzPct val="75000"/>
              <a:buFont typeface="Wingdings" panose="05000000000000000000" pitchFamily="2" charset="2"/>
              <a:buChar char="l"/>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Adaptive histogram equalization:</a:t>
            </a:r>
          </a:p>
        </p:txBody>
      </p:sp>
      <p:pic>
        <p:nvPicPr>
          <p:cNvPr id="16" name="Picture 3">
            <a:extLst>
              <a:ext uri="{FF2B5EF4-FFF2-40B4-BE49-F238E27FC236}">
                <a16:creationId xmlns:a16="http://schemas.microsoft.com/office/drawing/2014/main" id="{BF6B893F-52D1-46C7-A95A-041FBE23E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7928"/>
          <a:stretch/>
        </p:blipFill>
        <p:spPr bwMode="auto">
          <a:xfrm>
            <a:off x="2134878" y="2769891"/>
            <a:ext cx="2609851"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4">
            <a:extLst>
              <a:ext uri="{FF2B5EF4-FFF2-40B4-BE49-F238E27FC236}">
                <a16:creationId xmlns:a16="http://schemas.microsoft.com/office/drawing/2014/main" id="{EA7A54F7-B431-4D25-B4C0-A869B30FD6C0}"/>
              </a:ext>
            </a:extLst>
          </p:cNvPr>
          <p:cNvSpPr txBox="1">
            <a:spLocks noChangeArrowheads="1"/>
          </p:cNvSpPr>
          <p:nvPr/>
        </p:nvSpPr>
        <p:spPr bwMode="auto">
          <a:xfrm>
            <a:off x="2711140" y="5362278"/>
            <a:ext cx="165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Original image</a:t>
            </a:r>
          </a:p>
        </p:txBody>
      </p:sp>
      <p:grpSp>
        <p:nvGrpSpPr>
          <p:cNvPr id="2" name="组合 1">
            <a:extLst>
              <a:ext uri="{FF2B5EF4-FFF2-40B4-BE49-F238E27FC236}">
                <a16:creationId xmlns:a16="http://schemas.microsoft.com/office/drawing/2014/main" id="{F08DB61B-5476-4587-9E49-9E82840F6058}"/>
              </a:ext>
            </a:extLst>
          </p:cNvPr>
          <p:cNvGrpSpPr/>
          <p:nvPr/>
        </p:nvGrpSpPr>
        <p:grpSpPr>
          <a:xfrm>
            <a:off x="5051116" y="2814341"/>
            <a:ext cx="2609850" cy="3128962"/>
            <a:chOff x="5051116" y="2814341"/>
            <a:chExt cx="2609850" cy="3128962"/>
          </a:xfrm>
        </p:grpSpPr>
        <p:sp>
          <p:nvSpPr>
            <p:cNvPr id="19" name="Text Box 5">
              <a:extLst>
                <a:ext uri="{FF2B5EF4-FFF2-40B4-BE49-F238E27FC236}">
                  <a16:creationId xmlns:a16="http://schemas.microsoft.com/office/drawing/2014/main" id="{518295A1-438C-4F08-B41D-13DE7C4A3476}"/>
                </a:ext>
              </a:extLst>
            </p:cNvPr>
            <p:cNvSpPr txBox="1">
              <a:spLocks noChangeArrowheads="1"/>
            </p:cNvSpPr>
            <p:nvPr/>
          </p:nvSpPr>
          <p:spPr bwMode="auto">
            <a:xfrm>
              <a:off x="5447990" y="5362278"/>
              <a:ext cx="16573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a:latin typeface="Times New Roman" panose="02020603050405020304" pitchFamily="18" charset="0"/>
                </a:rPr>
                <a:t>Global histogram equalization</a:t>
              </a:r>
            </a:p>
          </p:txBody>
        </p:sp>
        <p:pic>
          <p:nvPicPr>
            <p:cNvPr id="22" name="Picture 3">
              <a:extLst>
                <a:ext uri="{FF2B5EF4-FFF2-40B4-BE49-F238E27FC236}">
                  <a16:creationId xmlns:a16="http://schemas.microsoft.com/office/drawing/2014/main" id="{F3DA647F-12BF-4B3A-9973-8FFF15C58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83" r="33946"/>
            <a:stretch/>
          </p:blipFill>
          <p:spPr bwMode="auto">
            <a:xfrm>
              <a:off x="5051116" y="2814341"/>
              <a:ext cx="2609850"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a:extLst>
              <a:ext uri="{FF2B5EF4-FFF2-40B4-BE49-F238E27FC236}">
                <a16:creationId xmlns:a16="http://schemas.microsoft.com/office/drawing/2014/main" id="{D0A3A176-5861-4355-B771-4B9C527979D8}"/>
              </a:ext>
            </a:extLst>
          </p:cNvPr>
          <p:cNvGrpSpPr/>
          <p:nvPr/>
        </p:nvGrpSpPr>
        <p:grpSpPr>
          <a:xfrm>
            <a:off x="7939514" y="2814341"/>
            <a:ext cx="2609850" cy="3497384"/>
            <a:chOff x="7939514" y="2814341"/>
            <a:chExt cx="2609850" cy="3497384"/>
          </a:xfrm>
        </p:grpSpPr>
        <p:sp>
          <p:nvSpPr>
            <p:cNvPr id="20" name="Text Box 6">
              <a:extLst>
                <a:ext uri="{FF2B5EF4-FFF2-40B4-BE49-F238E27FC236}">
                  <a16:creationId xmlns:a16="http://schemas.microsoft.com/office/drawing/2014/main" id="{289B3E6D-9985-47C4-AD1A-41CC45217537}"/>
                </a:ext>
              </a:extLst>
            </p:cNvPr>
            <p:cNvSpPr txBox="1">
              <a:spLocks noChangeArrowheads="1"/>
            </p:cNvSpPr>
            <p:nvPr/>
          </p:nvSpPr>
          <p:spPr bwMode="auto">
            <a:xfrm>
              <a:off x="8343592" y="5363987"/>
              <a:ext cx="1871662"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dirty="0">
                  <a:latin typeface="Times New Roman" panose="02020603050405020304" pitchFamily="18" charset="0"/>
                </a:rPr>
                <a:t>Adaptive histogram equalization</a:t>
              </a:r>
            </a:p>
            <a:p>
              <a:pPr algn="ctr" eaLnBrk="1" hangingPunct="1">
                <a:spcBef>
                  <a:spcPct val="50000"/>
                </a:spcBef>
                <a:buFontTx/>
                <a:buNone/>
              </a:pPr>
              <a:r>
                <a:rPr lang="en-US" altLang="zh-CN" sz="1600" dirty="0">
                  <a:latin typeface="Times New Roman" panose="02020603050405020304" pitchFamily="18" charset="0"/>
                </a:rPr>
                <a:t>8×8</a:t>
              </a:r>
            </a:p>
          </p:txBody>
        </p:sp>
        <p:pic>
          <p:nvPicPr>
            <p:cNvPr id="23" name="Picture 3">
              <a:extLst>
                <a:ext uri="{FF2B5EF4-FFF2-40B4-BE49-F238E27FC236}">
                  <a16:creationId xmlns:a16="http://schemas.microsoft.com/office/drawing/2014/main" id="{B6E8E123-FB64-4E16-A52C-FC31CC367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28"/>
            <a:stretch/>
          </p:blipFill>
          <p:spPr bwMode="auto">
            <a:xfrm>
              <a:off x="7939514" y="2814341"/>
              <a:ext cx="2609850"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2694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101090" y="196596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762145" y="362701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H_Others_1"/>
          <p:cNvSpPr txBox="1"/>
          <p:nvPr>
            <p:custDataLst>
              <p:tags r:id="rId1"/>
            </p:custDataLst>
          </p:nvPr>
        </p:nvSpPr>
        <p:spPr>
          <a:xfrm>
            <a:off x="350176" y="276881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cs typeface="+mn-ea"/>
                <a:sym typeface="+mn-lt"/>
              </a:rPr>
              <a:t>PART 3</a:t>
            </a:r>
            <a:endParaRPr lang="zh-CN" altLang="en-US" sz="4400" dirty="0">
              <a:solidFill>
                <a:schemeClr val="bg1"/>
              </a:solidFill>
              <a:effectLst>
                <a:outerShdw blurRad="38100" dist="38100" dir="2700000" algn="tl">
                  <a:srgbClr val="000000">
                    <a:alpha val="43137"/>
                  </a:srgbClr>
                </a:outerShdw>
              </a:effectLst>
              <a:cs typeface="+mn-ea"/>
              <a:sym typeface="+mn-lt"/>
            </a:endParaRPr>
          </a:p>
        </p:txBody>
      </p:sp>
      <p:sp>
        <p:nvSpPr>
          <p:cNvPr id="2" name="矩形 1"/>
          <p:cNvSpPr/>
          <p:nvPr/>
        </p:nvSpPr>
        <p:spPr>
          <a:xfrm>
            <a:off x="3603349" y="2838047"/>
            <a:ext cx="6006901" cy="646331"/>
          </a:xfrm>
          <a:prstGeom prst="rect">
            <a:avLst/>
          </a:prstGeom>
        </p:spPr>
        <p:txBody>
          <a:bodyPr wrap="none">
            <a:spAutoFit/>
          </a:bodyPr>
          <a:lstStyle/>
          <a:p>
            <a:pPr algn="ctr"/>
            <a:r>
              <a:rPr lang="en-US" altLang="zh-CN" sz="3600" dirty="0">
                <a:latin typeface="Cambria Math" panose="02040503050406030204" pitchFamily="18" charset="0"/>
                <a:ea typeface="Cambria Math" panose="02040503050406030204" pitchFamily="18" charset="0"/>
                <a:cs typeface="+mn-ea"/>
                <a:sym typeface="+mn-lt"/>
              </a:rPr>
              <a:t>Arithmetic/Logical Operation</a:t>
            </a:r>
          </a:p>
        </p:txBody>
      </p:sp>
    </p:spTree>
    <p:extLst>
      <p:ext uri="{BB962C8B-B14F-4D97-AF65-F5344CB8AC3E}">
        <p14:creationId xmlns:p14="http://schemas.microsoft.com/office/powerpoint/2010/main" val="2334974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756985" y="2543720"/>
            <a:ext cx="8486761" cy="2360903"/>
          </a:xfrm>
          <a:prstGeom prst="rect">
            <a:avLst/>
          </a:prstGeom>
        </p:spPr>
        <p:txBody>
          <a:bodyPr wrap="square">
            <a:spAutoFit/>
          </a:bodyPr>
          <a:lstStyle/>
          <a:p>
            <a:pPr marL="457200" indent="-457200" eaLnBrk="1" hangingPunct="1">
              <a:lnSpc>
                <a:spcPct val="150000"/>
              </a:lnSpc>
              <a:spcBef>
                <a:spcPct val="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Logic Operations</a:t>
            </a:r>
          </a:p>
          <a:p>
            <a:pPr marL="457200" indent="-457200" eaLnBrk="1" hangingPunct="1">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Subtraction</a:t>
            </a:r>
          </a:p>
          <a:p>
            <a:pPr marL="457200" indent="-457200" eaLnBrk="1" hangingPunct="1">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Averaging</a:t>
            </a: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3AD8A9E2-CB65-4601-BC08-A4590A15F18A}"/>
              </a:ext>
            </a:extLst>
          </p:cNvPr>
          <p:cNvSpPr txBox="1"/>
          <p:nvPr/>
        </p:nvSpPr>
        <p:spPr>
          <a:xfrm>
            <a:off x="2274111" y="1918690"/>
            <a:ext cx="6709718" cy="584775"/>
          </a:xfrm>
          <a:prstGeom prst="rect">
            <a:avLst/>
          </a:prstGeom>
          <a:noFill/>
        </p:spPr>
        <p:txBody>
          <a:bodyPr wrap="square">
            <a:spAutoFit/>
          </a:bodyPr>
          <a:lstStyle/>
          <a:p>
            <a:pPr marL="457200" indent="-457200">
              <a:buClr>
                <a:srgbClr val="A4D6D5"/>
              </a:buClr>
              <a:buFont typeface="Wingdings" panose="05000000000000000000" pitchFamily="2" charset="2"/>
              <a:buChar char="l"/>
            </a:pPr>
            <a:r>
              <a:rPr lang="en-US" altLang="zh-CN" sz="3200" dirty="0">
                <a:latin typeface="Cambria Math" panose="02040503050406030204" pitchFamily="18" charset="0"/>
                <a:ea typeface="Cambria Math" panose="02040503050406030204" pitchFamily="18" charset="0"/>
              </a:rPr>
              <a:t>Logic Operations</a:t>
            </a:r>
          </a:p>
        </p:txBody>
      </p:sp>
    </p:spTree>
    <p:extLst>
      <p:ext uri="{BB962C8B-B14F-4D97-AF65-F5344CB8AC3E}">
        <p14:creationId xmlns:p14="http://schemas.microsoft.com/office/powerpoint/2010/main" val="3351871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Logic Operations</a:t>
            </a:r>
          </a:p>
        </p:txBody>
      </p:sp>
      <p:pic>
        <p:nvPicPr>
          <p:cNvPr id="16" name="Picture 5">
            <a:extLst>
              <a:ext uri="{FF2B5EF4-FFF2-40B4-BE49-F238E27FC236}">
                <a16:creationId xmlns:a16="http://schemas.microsoft.com/office/drawing/2014/main" id="{09A54265-2A49-4833-A840-A4FBDB595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456" y="2368122"/>
            <a:ext cx="5286612" cy="42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Text Box 7">
            <a:extLst>
              <a:ext uri="{FF2B5EF4-FFF2-40B4-BE49-F238E27FC236}">
                <a16:creationId xmlns:a16="http://schemas.microsoft.com/office/drawing/2014/main" id="{BD903C97-194A-4820-A4A2-505DDC2AE80A}"/>
              </a:ext>
            </a:extLst>
          </p:cNvPr>
          <p:cNvSpPr txBox="1">
            <a:spLocks noChangeArrowheads="1"/>
          </p:cNvSpPr>
          <p:nvPr/>
        </p:nvSpPr>
        <p:spPr bwMode="auto">
          <a:xfrm>
            <a:off x="2610805" y="3105614"/>
            <a:ext cx="7366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latin typeface="Times New Roman" panose="02020603050405020304" pitchFamily="18" charset="0"/>
              </a:rPr>
              <a:t>AND</a:t>
            </a: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endParaRPr lang="en-US" altLang="zh-CN" sz="2000">
              <a:latin typeface="Times New Roman" panose="02020603050405020304" pitchFamily="18" charset="0"/>
            </a:endParaRPr>
          </a:p>
          <a:p>
            <a:pPr eaLnBrk="1" hangingPunct="1">
              <a:spcBef>
                <a:spcPct val="0"/>
              </a:spcBef>
              <a:buFontTx/>
              <a:buNone/>
            </a:pPr>
            <a:r>
              <a:rPr lang="en-US" altLang="zh-CN" sz="2000">
                <a:latin typeface="Times New Roman" panose="02020603050405020304" pitchFamily="18" charset="0"/>
              </a:rPr>
              <a:t>OR</a:t>
            </a:r>
          </a:p>
        </p:txBody>
      </p:sp>
    </p:spTree>
    <p:extLst>
      <p:ext uri="{BB962C8B-B14F-4D97-AF65-F5344CB8AC3E}">
        <p14:creationId xmlns:p14="http://schemas.microsoft.com/office/powerpoint/2010/main" val="407330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745834" y="2503465"/>
            <a:ext cx="8486761" cy="2360903"/>
          </a:xfrm>
          <a:prstGeom prst="rect">
            <a:avLst/>
          </a:prstGeom>
        </p:spPr>
        <p:txBody>
          <a:bodyPr wrap="square">
            <a:spAutoFit/>
          </a:bodyPr>
          <a:lstStyle/>
          <a:p>
            <a:pPr marL="457200" indent="-457200">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Logic Operations</a:t>
            </a:r>
          </a:p>
          <a:p>
            <a:pPr marL="457200" indent="-457200" eaLnBrk="1" hangingPunct="1">
              <a:lnSpc>
                <a:spcPct val="150000"/>
              </a:lnSpc>
              <a:spcBef>
                <a:spcPct val="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Image</a:t>
            </a:r>
            <a:r>
              <a:rPr lang="en-US" altLang="zh-CN" sz="3000" dirty="0">
                <a:latin typeface="Times New Roman" panose="02020603050405020304" pitchFamily="18" charset="0"/>
              </a:rPr>
              <a:t> </a:t>
            </a:r>
            <a:r>
              <a:rPr lang="en-US" altLang="zh-CN" sz="3000" b="1" dirty="0">
                <a:solidFill>
                  <a:srgbClr val="48A2A0"/>
                </a:solidFill>
                <a:latin typeface="Times New Roman" panose="02020603050405020304" pitchFamily="18" charset="0"/>
              </a:rPr>
              <a:t>Subtraction</a:t>
            </a:r>
          </a:p>
          <a:p>
            <a:pPr marL="457200" indent="-457200" eaLnBrk="1" hangingPunct="1">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Averaging</a:t>
            </a: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2ACD7A1-30DB-4129-8C60-F176AFF4B233}"/>
              </a:ext>
            </a:extLst>
          </p:cNvPr>
          <p:cNvSpPr txBox="1"/>
          <p:nvPr/>
        </p:nvSpPr>
        <p:spPr>
          <a:xfrm>
            <a:off x="2274111" y="1918690"/>
            <a:ext cx="6709718" cy="584775"/>
          </a:xfrm>
          <a:prstGeom prst="rect">
            <a:avLst/>
          </a:prstGeom>
          <a:noFill/>
        </p:spPr>
        <p:txBody>
          <a:bodyPr wrap="square">
            <a:spAutoFit/>
          </a:bodyPr>
          <a:lstStyle/>
          <a:p>
            <a:pPr marL="457200" indent="-457200">
              <a:buClr>
                <a:srgbClr val="A4D6D5"/>
              </a:buClr>
              <a:buFont typeface="Wingdings" panose="05000000000000000000" pitchFamily="2" charset="2"/>
              <a:buChar char="l"/>
            </a:pPr>
            <a:r>
              <a:rPr lang="en-US" altLang="zh-CN" sz="3200" dirty="0">
                <a:latin typeface="Cambria Math" panose="02040503050406030204" pitchFamily="18" charset="0"/>
                <a:ea typeface="Cambria Math" panose="02040503050406030204" pitchFamily="18" charset="0"/>
              </a:rPr>
              <a:t>Logic Operations</a:t>
            </a:r>
          </a:p>
        </p:txBody>
      </p:sp>
    </p:spTree>
    <p:extLst>
      <p:ext uri="{BB962C8B-B14F-4D97-AF65-F5344CB8AC3E}">
        <p14:creationId xmlns:p14="http://schemas.microsoft.com/office/powerpoint/2010/main" val="2536502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graphicFrame>
        <p:nvGraphicFramePr>
          <p:cNvPr id="10" name="Object 4">
            <a:extLst>
              <a:ext uri="{FF2B5EF4-FFF2-40B4-BE49-F238E27FC236}">
                <a16:creationId xmlns:a16="http://schemas.microsoft.com/office/drawing/2014/main" id="{922CCD27-5AB3-4B2B-B006-CAF5635617B9}"/>
              </a:ext>
            </a:extLst>
          </p:cNvPr>
          <p:cNvGraphicFramePr>
            <a:graphicFrameLocks noChangeAspect="1"/>
          </p:cNvGraphicFramePr>
          <p:nvPr>
            <p:extLst>
              <p:ext uri="{D42A27DB-BD31-4B8C-83A1-F6EECF244321}">
                <p14:modId xmlns:p14="http://schemas.microsoft.com/office/powerpoint/2010/main" val="515528370"/>
              </p:ext>
            </p:extLst>
          </p:nvPr>
        </p:nvGraphicFramePr>
        <p:xfrm>
          <a:off x="3335531" y="2173038"/>
          <a:ext cx="4476750" cy="568325"/>
        </p:xfrm>
        <a:graphic>
          <a:graphicData uri="http://schemas.openxmlformats.org/presentationml/2006/ole">
            <mc:AlternateContent xmlns:mc="http://schemas.openxmlformats.org/markup-compatibility/2006">
              <mc:Choice xmlns:v="urn:schemas-microsoft-com:vml" Requires="v">
                <p:oleObj name="Equation" r:id="rId2" imgW="1600200" imgH="203200" progId="Equation.DSMT4">
                  <p:embed/>
                </p:oleObj>
              </mc:Choice>
              <mc:Fallback>
                <p:oleObj name="Equation" r:id="rId2" imgW="1600200" imgH="203200" progId="Equation.DSMT4">
                  <p:embed/>
                  <p:pic>
                    <p:nvPicPr>
                      <p:cNvPr id="109572" name="Object 4">
                        <a:extLst>
                          <a:ext uri="{FF2B5EF4-FFF2-40B4-BE49-F238E27FC236}">
                            <a16:creationId xmlns:a16="http://schemas.microsoft.com/office/drawing/2014/main" id="{DB6464E9-4F23-460E-90A7-D2615FD29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531" y="2173038"/>
                        <a:ext cx="447675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6">
            <a:extLst>
              <a:ext uri="{FF2B5EF4-FFF2-40B4-BE49-F238E27FC236}">
                <a16:creationId xmlns:a16="http://schemas.microsoft.com/office/drawing/2014/main" id="{D29E491D-1D9A-43FE-8449-4B6B77DCFF01}"/>
              </a:ext>
            </a:extLst>
          </p:cNvPr>
          <p:cNvSpPr txBox="1">
            <a:spLocks noChangeArrowheads="1"/>
          </p:cNvSpPr>
          <p:nvPr/>
        </p:nvSpPr>
        <p:spPr bwMode="auto">
          <a:xfrm>
            <a:off x="1924299" y="2912564"/>
            <a:ext cx="8293100" cy="35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200" i="1" dirty="0">
                <a:latin typeface="Times New Roman" panose="02020603050405020304" pitchFamily="18" charset="0"/>
              </a:rPr>
              <a:t>f</a:t>
            </a:r>
            <a:r>
              <a:rPr lang="en-US" altLang="zh-CN" sz="2200" dirty="0">
                <a:latin typeface="Times New Roman" panose="02020603050405020304" pitchFamily="18" charset="0"/>
              </a:rPr>
              <a:t> and </a:t>
            </a:r>
            <a:r>
              <a:rPr lang="en-US" altLang="zh-CN" sz="2200" i="1" dirty="0">
                <a:latin typeface="Times New Roman" panose="02020603050405020304" pitchFamily="18" charset="0"/>
              </a:rPr>
              <a:t>h</a:t>
            </a:r>
            <a:r>
              <a:rPr lang="en-US" altLang="zh-CN" sz="2200" dirty="0">
                <a:latin typeface="Times New Roman" panose="02020603050405020304" pitchFamily="18" charset="0"/>
              </a:rPr>
              <a:t> are two images. </a:t>
            </a:r>
          </a:p>
          <a:p>
            <a:pPr eaLnBrk="1" hangingPunct="1">
              <a:lnSpc>
                <a:spcPct val="130000"/>
              </a:lnSpc>
              <a:spcBef>
                <a:spcPct val="0"/>
              </a:spcBef>
              <a:buFontTx/>
              <a:buNone/>
            </a:pPr>
            <a:r>
              <a:rPr lang="en-US" altLang="zh-CN" sz="2200" dirty="0">
                <a:latin typeface="Times New Roman" panose="02020603050405020304" pitchFamily="18" charset="0"/>
              </a:rPr>
              <a:t>Note: most images are displayed using 8 bits (even 24-bit color images consists of three 8 bit channels). Thus we expect image values not to be outside the range from 0 to 255.</a:t>
            </a:r>
          </a:p>
          <a:p>
            <a:pPr eaLnBrk="1" hangingPunct="1">
              <a:lnSpc>
                <a:spcPct val="130000"/>
              </a:lnSpc>
              <a:spcBef>
                <a:spcPct val="0"/>
              </a:spcBef>
              <a:buFontTx/>
              <a:buNone/>
            </a:pPr>
            <a:r>
              <a:rPr lang="en-US" altLang="zh-CN" sz="2200" dirty="0">
                <a:latin typeface="Times New Roman" panose="02020603050405020304" pitchFamily="18" charset="0"/>
              </a:rPr>
              <a:t>In subtraction, the results should be in the range -255 to 255. so some sort of scaling is required to display the results.</a:t>
            </a:r>
          </a:p>
          <a:p>
            <a:pPr eaLnBrk="1" hangingPunct="1">
              <a:lnSpc>
                <a:spcPct val="130000"/>
              </a:lnSpc>
              <a:spcBef>
                <a:spcPct val="0"/>
              </a:spcBef>
              <a:buFontTx/>
              <a:buAutoNum type="alphaLcParenR"/>
            </a:pPr>
            <a:r>
              <a:rPr lang="en-US" altLang="zh-CN" sz="2200" dirty="0">
                <a:latin typeface="Times New Roman" panose="02020603050405020304" pitchFamily="18" charset="0"/>
              </a:rPr>
              <a:t>Add 255 and then divide by 2</a:t>
            </a:r>
          </a:p>
          <a:p>
            <a:pPr eaLnBrk="1" hangingPunct="1">
              <a:lnSpc>
                <a:spcPct val="130000"/>
              </a:lnSpc>
              <a:spcBef>
                <a:spcPct val="0"/>
              </a:spcBef>
              <a:buFontTx/>
              <a:buAutoNum type="alphaLcParenR"/>
            </a:pPr>
            <a:r>
              <a:rPr lang="en-US" altLang="zh-CN" sz="2200" dirty="0">
                <a:latin typeface="Times New Roman" panose="02020603050405020304" pitchFamily="18" charset="0"/>
              </a:rPr>
              <a:t>y=x-min(x); z=y*255/max(y).</a:t>
            </a:r>
          </a:p>
        </p:txBody>
      </p:sp>
    </p:spTree>
    <p:extLst>
      <p:ext uri="{BB962C8B-B14F-4D97-AF65-F5344CB8AC3E}">
        <p14:creationId xmlns:p14="http://schemas.microsoft.com/office/powerpoint/2010/main" val="14811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pic>
        <p:nvPicPr>
          <p:cNvPr id="9" name="图片 8">
            <a:extLst>
              <a:ext uri="{FF2B5EF4-FFF2-40B4-BE49-F238E27FC236}">
                <a16:creationId xmlns:a16="http://schemas.microsoft.com/office/drawing/2014/main" id="{2763FFFD-4E9B-4E0B-99FE-F6FA06BFF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162" y="2001837"/>
            <a:ext cx="7823200" cy="4524023"/>
          </a:xfrm>
          <a:prstGeom prst="rect">
            <a:avLst/>
          </a:prstGeom>
        </p:spPr>
      </p:pic>
      <p:sp>
        <p:nvSpPr>
          <p:cNvPr id="12" name="矩形 5">
            <a:extLst>
              <a:ext uri="{FF2B5EF4-FFF2-40B4-BE49-F238E27FC236}">
                <a16:creationId xmlns:a16="http://schemas.microsoft.com/office/drawing/2014/main" id="{318116B8-B699-4EDD-8630-A8659974199D}"/>
              </a:ext>
            </a:extLst>
          </p:cNvPr>
          <p:cNvSpPr>
            <a:spLocks noChangeArrowheads="1"/>
          </p:cNvSpPr>
          <p:nvPr/>
        </p:nvSpPr>
        <p:spPr bwMode="auto">
          <a:xfrm>
            <a:off x="2427133" y="5041138"/>
            <a:ext cx="1857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a:t>
            </a:r>
            <a:r>
              <a:rPr lang="en-US" altLang="zh-CN" sz="1800" dirty="0"/>
              <a:t>Digital Subtraction </a:t>
            </a:r>
            <a:r>
              <a:rPr lang="en-US" altLang="zh-CN" sz="1800" dirty="0" err="1"/>
              <a:t>Angiography，DSA</a:t>
            </a:r>
            <a:r>
              <a:rPr lang="en-US" altLang="zh-CN" sz="1800" dirty="0"/>
              <a:t>）</a:t>
            </a:r>
            <a:endParaRPr lang="zh-CN" altLang="en-US" sz="1800" dirty="0"/>
          </a:p>
        </p:txBody>
      </p:sp>
    </p:spTree>
    <p:extLst>
      <p:ext uri="{BB962C8B-B14F-4D97-AF65-F5344CB8AC3E}">
        <p14:creationId xmlns:p14="http://schemas.microsoft.com/office/powerpoint/2010/main" val="3400073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pic>
        <p:nvPicPr>
          <p:cNvPr id="10" name="图片 9">
            <a:extLst>
              <a:ext uri="{FF2B5EF4-FFF2-40B4-BE49-F238E27FC236}">
                <a16:creationId xmlns:a16="http://schemas.microsoft.com/office/drawing/2014/main" id="{6F4A0A0F-A5F6-4D8B-91E8-E22387570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58" y="2001837"/>
            <a:ext cx="6393946" cy="3584638"/>
          </a:xfrm>
          <a:prstGeom prst="rect">
            <a:avLst/>
          </a:prstGeom>
        </p:spPr>
      </p:pic>
      <p:sp>
        <p:nvSpPr>
          <p:cNvPr id="11" name="Text Box 7">
            <a:extLst>
              <a:ext uri="{FF2B5EF4-FFF2-40B4-BE49-F238E27FC236}">
                <a16:creationId xmlns:a16="http://schemas.microsoft.com/office/drawing/2014/main" id="{643BD013-6F07-4BD6-8DEF-95069E502BD9}"/>
              </a:ext>
            </a:extLst>
          </p:cNvPr>
          <p:cNvSpPr txBox="1">
            <a:spLocks noChangeArrowheads="1"/>
          </p:cNvSpPr>
          <p:nvPr/>
        </p:nvSpPr>
        <p:spPr bwMode="auto">
          <a:xfrm>
            <a:off x="1978381" y="5677869"/>
            <a:ext cx="76327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dirty="0"/>
              <a:t>Enhancement by image subtraction.</a:t>
            </a:r>
          </a:p>
          <a:p>
            <a:pPr algn="ctr" eaLnBrk="1" hangingPunct="1">
              <a:spcBef>
                <a:spcPct val="50000"/>
              </a:spcBef>
              <a:buFontTx/>
              <a:buNone/>
            </a:pPr>
            <a:r>
              <a:rPr lang="en-US" altLang="zh-CN" sz="1800" dirty="0"/>
              <a:t>(a) Mask image. (b) An image (taken after injection of a contrast medium into the bloodstream) with mask subtracted  out.</a:t>
            </a:r>
          </a:p>
        </p:txBody>
      </p:sp>
      <p:sp>
        <p:nvSpPr>
          <p:cNvPr id="13" name="文本框 12">
            <a:extLst>
              <a:ext uri="{FF2B5EF4-FFF2-40B4-BE49-F238E27FC236}">
                <a16:creationId xmlns:a16="http://schemas.microsoft.com/office/drawing/2014/main" id="{57D5856B-D15A-4B38-B251-0C822411E2BD}"/>
              </a:ext>
            </a:extLst>
          </p:cNvPr>
          <p:cNvSpPr txBox="1"/>
          <p:nvPr/>
        </p:nvSpPr>
        <p:spPr>
          <a:xfrm>
            <a:off x="3699727" y="5245037"/>
            <a:ext cx="690756" cy="369332"/>
          </a:xfrm>
          <a:prstGeom prst="rect">
            <a:avLst/>
          </a:prstGeom>
          <a:noFill/>
        </p:spPr>
        <p:txBody>
          <a:bodyPr wrap="square" rtlCol="0">
            <a:spAutoFit/>
          </a:bodyPr>
          <a:lstStyle/>
          <a:p>
            <a:r>
              <a:rPr lang="zh-CN" altLang="en-US" dirty="0">
                <a:solidFill>
                  <a:srgbClr val="6C92C0"/>
                </a:solidFill>
              </a:rPr>
              <a:t>（</a:t>
            </a:r>
            <a:r>
              <a:rPr lang="en-US" altLang="zh-CN" dirty="0">
                <a:solidFill>
                  <a:srgbClr val="6C92C0"/>
                </a:solidFill>
              </a:rPr>
              <a:t>a</a:t>
            </a:r>
            <a:r>
              <a:rPr lang="zh-CN" altLang="en-US" dirty="0">
                <a:solidFill>
                  <a:srgbClr val="6C92C0"/>
                </a:solidFill>
              </a:rPr>
              <a:t>）</a:t>
            </a:r>
          </a:p>
        </p:txBody>
      </p:sp>
      <p:sp>
        <p:nvSpPr>
          <p:cNvPr id="15" name="文本框 14">
            <a:extLst>
              <a:ext uri="{FF2B5EF4-FFF2-40B4-BE49-F238E27FC236}">
                <a16:creationId xmlns:a16="http://schemas.microsoft.com/office/drawing/2014/main" id="{91166FA2-DCB7-4B4C-9CEF-5AB11BEB93B7}"/>
              </a:ext>
            </a:extLst>
          </p:cNvPr>
          <p:cNvSpPr txBox="1"/>
          <p:nvPr/>
        </p:nvSpPr>
        <p:spPr>
          <a:xfrm>
            <a:off x="6925527" y="5308537"/>
            <a:ext cx="690756" cy="369332"/>
          </a:xfrm>
          <a:prstGeom prst="rect">
            <a:avLst/>
          </a:prstGeom>
          <a:noFill/>
        </p:spPr>
        <p:txBody>
          <a:bodyPr wrap="square" rtlCol="0">
            <a:spAutoFit/>
          </a:bodyPr>
          <a:lstStyle/>
          <a:p>
            <a:r>
              <a:rPr lang="zh-CN" altLang="en-US" dirty="0">
                <a:solidFill>
                  <a:srgbClr val="6C92C0"/>
                </a:solidFill>
              </a:rPr>
              <a:t>（</a:t>
            </a:r>
            <a:r>
              <a:rPr lang="en-US" altLang="zh-CN" dirty="0">
                <a:solidFill>
                  <a:srgbClr val="6C92C0"/>
                </a:solidFill>
              </a:rPr>
              <a:t>b</a:t>
            </a:r>
            <a:r>
              <a:rPr lang="zh-CN" altLang="en-US" dirty="0">
                <a:solidFill>
                  <a:srgbClr val="6C92C0"/>
                </a:solidFill>
              </a:rPr>
              <a:t>）</a:t>
            </a:r>
          </a:p>
        </p:txBody>
      </p:sp>
    </p:spTree>
    <p:extLst>
      <p:ext uri="{BB962C8B-B14F-4D97-AF65-F5344CB8AC3E}">
        <p14:creationId xmlns:p14="http://schemas.microsoft.com/office/powerpoint/2010/main" val="34009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6209" y="1122543"/>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62921" y="1012698"/>
            <a:ext cx="8486762" cy="523220"/>
          </a:xfrm>
          <a:prstGeom prst="rect">
            <a:avLst/>
          </a:prstGeom>
          <a:noFill/>
        </p:spPr>
        <p:txBody>
          <a:bodyPr wrap="square" rtlCol="0">
            <a:spAutoFit/>
          </a:bodyPr>
          <a:lstStyle/>
          <a:p>
            <a:r>
              <a:rPr lang="en-US" altLang="zh-CN" sz="2800" dirty="0">
                <a:solidFill>
                  <a:srgbClr val="48A2A0"/>
                </a:solidFill>
                <a:cs typeface="+mn-ea"/>
                <a:sym typeface="+mn-lt"/>
              </a:rPr>
              <a:t>Basics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9" name="Rectangle 3">
            <a:extLst>
              <a:ext uri="{FF2B5EF4-FFF2-40B4-BE49-F238E27FC236}">
                <a16:creationId xmlns:a16="http://schemas.microsoft.com/office/drawing/2014/main" id="{F1EA6291-FF5F-416F-8893-EBAA5FA369A9}"/>
              </a:ext>
            </a:extLst>
          </p:cNvPr>
          <p:cNvSpPr txBox="1">
            <a:spLocks noChangeArrowheads="1"/>
          </p:cNvSpPr>
          <p:nvPr/>
        </p:nvSpPr>
        <p:spPr>
          <a:xfrm>
            <a:off x="2135187" y="1628499"/>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5000"/>
              </a:lnSpc>
              <a:buFontTx/>
              <a:buNone/>
            </a:pPr>
            <a:r>
              <a:rPr lang="en-IE" altLang="zh-CN" sz="2000" b="1" u="sng" dirty="0">
                <a:latin typeface="Times New Roman" panose="02020603050405020304" pitchFamily="18" charset="0"/>
              </a:rPr>
              <a:t>Intensity transformation </a:t>
            </a:r>
            <a:r>
              <a:rPr lang="en-IE" altLang="zh-CN" sz="2000" b="1" dirty="0">
                <a:latin typeface="Times New Roman" panose="02020603050405020304" pitchFamily="18" charset="0"/>
              </a:rPr>
              <a:t>and </a:t>
            </a:r>
            <a:r>
              <a:rPr lang="en-IE" altLang="zh-CN" sz="2000" b="1" u="sng" dirty="0">
                <a:latin typeface="Times New Roman" panose="02020603050405020304" pitchFamily="18" charset="0"/>
              </a:rPr>
              <a:t>spatial filtering</a:t>
            </a:r>
          </a:p>
          <a:p>
            <a:pPr marL="0" indent="0">
              <a:lnSpc>
                <a:spcPct val="105000"/>
              </a:lnSpc>
              <a:buFontTx/>
              <a:buNone/>
            </a:pPr>
            <a:r>
              <a:rPr lang="en-IE" altLang="zh-CN" sz="2400" i="1" dirty="0">
                <a:latin typeface="Times New Roman" panose="02020603050405020304" pitchFamily="18" charset="0"/>
              </a:rPr>
              <a:t>	g </a:t>
            </a:r>
            <a:r>
              <a:rPr lang="en-IE" altLang="zh-CN" sz="2400" dirty="0">
                <a:latin typeface="Times New Roman" panose="02020603050405020304" pitchFamily="18" charset="0"/>
              </a:rPr>
              <a:t>(</a:t>
            </a:r>
            <a:r>
              <a:rPr lang="en-IE" altLang="zh-CN" sz="2400" i="1" dirty="0">
                <a:latin typeface="Times New Roman" panose="02020603050405020304" pitchFamily="18" charset="0"/>
              </a:rPr>
              <a:t>x, y</a:t>
            </a:r>
            <a:r>
              <a:rPr lang="en-IE" altLang="zh-CN" sz="2400" dirty="0">
                <a:latin typeface="Times New Roman" panose="02020603050405020304" pitchFamily="18" charset="0"/>
              </a:rPr>
              <a:t>)</a:t>
            </a:r>
            <a:r>
              <a:rPr lang="en-IE" altLang="zh-CN" sz="2400" i="1" dirty="0">
                <a:latin typeface="Times New Roman" panose="02020603050405020304" pitchFamily="18" charset="0"/>
              </a:rPr>
              <a:t> = </a:t>
            </a:r>
            <a:r>
              <a:rPr lang="en-IE" altLang="zh-CN" sz="2400" b="1" i="1" dirty="0">
                <a:latin typeface="Times New Roman" panose="02020603050405020304" pitchFamily="18" charset="0"/>
              </a:rPr>
              <a:t>T</a:t>
            </a:r>
            <a:r>
              <a:rPr lang="en-IE" altLang="zh-CN" sz="2400" dirty="0">
                <a:latin typeface="Times New Roman" panose="02020603050405020304" pitchFamily="18" charset="0"/>
              </a:rPr>
              <a:t>[</a:t>
            </a:r>
            <a:r>
              <a:rPr lang="en-IE" altLang="zh-CN" sz="2400" i="1" dirty="0">
                <a:latin typeface="Times New Roman" panose="02020603050405020304" pitchFamily="18" charset="0"/>
              </a:rPr>
              <a:t> f </a:t>
            </a:r>
            <a:r>
              <a:rPr lang="en-IE" altLang="zh-CN" sz="2400" dirty="0">
                <a:latin typeface="Times New Roman" panose="02020603050405020304" pitchFamily="18" charset="0"/>
              </a:rPr>
              <a:t>(</a:t>
            </a:r>
            <a:r>
              <a:rPr lang="en-IE" altLang="zh-CN" sz="2400" i="1" dirty="0">
                <a:latin typeface="Times New Roman" panose="02020603050405020304" pitchFamily="18" charset="0"/>
              </a:rPr>
              <a:t>x, y</a:t>
            </a:r>
            <a:r>
              <a:rPr lang="en-IE" altLang="zh-CN" sz="2400" dirty="0">
                <a:latin typeface="Times New Roman" panose="02020603050405020304" pitchFamily="18" charset="0"/>
              </a:rPr>
              <a:t>)]</a:t>
            </a:r>
          </a:p>
          <a:p>
            <a:pPr marL="0" indent="0">
              <a:lnSpc>
                <a:spcPct val="105000"/>
              </a:lnSpc>
              <a:buFontTx/>
              <a:buNone/>
            </a:pPr>
            <a:r>
              <a:rPr lang="en-IE" altLang="zh-CN" sz="1800" i="1" dirty="0">
                <a:latin typeface="Times New Roman" panose="02020603050405020304" pitchFamily="18" charset="0"/>
              </a:rPr>
              <a:t>f </a:t>
            </a:r>
            <a:r>
              <a:rPr lang="en-IE" altLang="zh-CN" sz="1800" dirty="0">
                <a:latin typeface="Times New Roman" panose="02020603050405020304" pitchFamily="18" charset="0"/>
              </a:rPr>
              <a:t>(</a:t>
            </a:r>
            <a:r>
              <a:rPr lang="en-IE" altLang="zh-CN" sz="1800" i="1" dirty="0">
                <a:latin typeface="Times New Roman" panose="02020603050405020304" pitchFamily="18" charset="0"/>
              </a:rPr>
              <a:t>x, y</a:t>
            </a:r>
            <a:r>
              <a:rPr lang="en-IE" altLang="zh-CN" sz="1800" dirty="0">
                <a:latin typeface="Times New Roman" panose="02020603050405020304" pitchFamily="18" charset="0"/>
              </a:rPr>
              <a:t>) : input image </a:t>
            </a:r>
            <a:br>
              <a:rPr lang="en-IE" altLang="zh-CN" sz="1800" dirty="0">
                <a:latin typeface="Times New Roman" panose="02020603050405020304" pitchFamily="18" charset="0"/>
              </a:rPr>
            </a:br>
            <a:r>
              <a:rPr lang="en-IE" altLang="zh-CN" sz="1800" i="1" dirty="0">
                <a:latin typeface="Times New Roman" panose="02020603050405020304" pitchFamily="18" charset="0"/>
              </a:rPr>
              <a:t>g </a:t>
            </a:r>
            <a:r>
              <a:rPr lang="en-IE" altLang="zh-CN" sz="1800" dirty="0">
                <a:latin typeface="Times New Roman" panose="02020603050405020304" pitchFamily="18" charset="0"/>
              </a:rPr>
              <a:t>(</a:t>
            </a:r>
            <a:r>
              <a:rPr lang="en-IE" altLang="zh-CN" sz="1800" i="1" dirty="0">
                <a:latin typeface="Times New Roman" panose="02020603050405020304" pitchFamily="18" charset="0"/>
              </a:rPr>
              <a:t>x, y</a:t>
            </a:r>
            <a:r>
              <a:rPr lang="en-IE" altLang="zh-CN" sz="1800" dirty="0">
                <a:latin typeface="Times New Roman" panose="02020603050405020304" pitchFamily="18" charset="0"/>
              </a:rPr>
              <a:t>) : output image </a:t>
            </a:r>
            <a:br>
              <a:rPr lang="en-IE" altLang="zh-CN" sz="1800" dirty="0">
                <a:latin typeface="Times New Roman" panose="02020603050405020304" pitchFamily="18" charset="0"/>
              </a:rPr>
            </a:br>
            <a:r>
              <a:rPr lang="en-IE" altLang="zh-CN" sz="1800" i="1" dirty="0">
                <a:latin typeface="Times New Roman" panose="02020603050405020304" pitchFamily="18" charset="0"/>
              </a:rPr>
              <a:t>T</a:t>
            </a:r>
            <a:r>
              <a:rPr lang="en-IE" altLang="zh-CN" sz="1800" dirty="0">
                <a:latin typeface="Times New Roman" panose="02020603050405020304" pitchFamily="18" charset="0"/>
              </a:rPr>
              <a:t> : an operator applied to the </a:t>
            </a:r>
            <a:r>
              <a:rPr lang="en-IE" altLang="zh-CN" sz="1800" i="1" dirty="0">
                <a:latin typeface="Times New Roman" panose="02020603050405020304" pitchFamily="18" charset="0"/>
              </a:rPr>
              <a:t>image f </a:t>
            </a:r>
            <a:r>
              <a:rPr lang="en-IE" altLang="zh-CN" sz="1800" dirty="0">
                <a:latin typeface="Times New Roman" panose="02020603050405020304" pitchFamily="18" charset="0"/>
              </a:rPr>
              <a:t>(</a:t>
            </a:r>
            <a:r>
              <a:rPr lang="en-IE" altLang="zh-CN" sz="1800" i="1" dirty="0">
                <a:latin typeface="Times New Roman" panose="02020603050405020304" pitchFamily="18" charset="0"/>
              </a:rPr>
              <a:t>x, y</a:t>
            </a:r>
            <a:r>
              <a:rPr lang="en-IE" altLang="zh-CN" sz="1800" dirty="0">
                <a:latin typeface="Times New Roman" panose="02020603050405020304" pitchFamily="18" charset="0"/>
              </a:rPr>
              <a:t>)</a:t>
            </a:r>
            <a:endParaRPr lang="zh-CN" altLang="en-IE" sz="1800" dirty="0">
              <a:latin typeface="Times New Roman" panose="02020603050405020304" pitchFamily="18" charset="0"/>
            </a:endParaRPr>
          </a:p>
          <a:p>
            <a:pPr marL="0" indent="0">
              <a:lnSpc>
                <a:spcPct val="105000"/>
              </a:lnSpc>
              <a:buFontTx/>
              <a:buNone/>
            </a:pPr>
            <a:r>
              <a:rPr lang="en-IE" altLang="zh-CN" sz="2000" b="1" dirty="0">
                <a:latin typeface="Times New Roman" panose="02020603050405020304" pitchFamily="18" charset="0"/>
              </a:rPr>
              <a:t>In the discrete case</a:t>
            </a:r>
          </a:p>
          <a:p>
            <a:pPr marL="0" indent="0">
              <a:lnSpc>
                <a:spcPct val="80000"/>
              </a:lnSpc>
              <a:buFontTx/>
              <a:buNone/>
            </a:pPr>
            <a:r>
              <a:rPr lang="en-US" altLang="zh-CN" sz="1800" dirty="0">
                <a:latin typeface="Times New Roman" panose="02020603050405020304" pitchFamily="18" charset="0"/>
              </a:rPr>
              <a:t>• </a:t>
            </a:r>
            <a:r>
              <a:rPr lang="en-US" altLang="zh-CN" sz="1800" i="1" dirty="0">
                <a:latin typeface="Times New Roman" panose="02020603050405020304" pitchFamily="18" charset="0"/>
              </a:rPr>
              <a:t>f </a:t>
            </a:r>
            <a:r>
              <a:rPr lang="en-US" altLang="zh-CN" sz="1800" dirty="0">
                <a:latin typeface="Times New Roman" panose="02020603050405020304" pitchFamily="18" charset="0"/>
              </a:rPr>
              <a:t>and </a:t>
            </a:r>
            <a:r>
              <a:rPr lang="en-US" altLang="zh-CN" sz="1800" i="1" dirty="0">
                <a:latin typeface="Times New Roman" panose="02020603050405020304" pitchFamily="18" charset="0"/>
              </a:rPr>
              <a:t>g </a:t>
            </a:r>
            <a:r>
              <a:rPr lang="en-US" altLang="zh-CN" sz="1800" dirty="0">
                <a:latin typeface="Times New Roman" panose="02020603050405020304" pitchFamily="18" charset="0"/>
              </a:rPr>
              <a:t>are 2D matrices of size W </a:t>
            </a:r>
            <a:r>
              <a:rPr lang="en-US" altLang="zh-CN" sz="1400" dirty="0"/>
              <a:t>×</a:t>
            </a:r>
            <a:r>
              <a:rPr lang="en-US" altLang="zh-CN" sz="1800" dirty="0">
                <a:latin typeface="Times New Roman" panose="02020603050405020304" pitchFamily="18" charset="0"/>
              </a:rPr>
              <a:t> H</a:t>
            </a:r>
          </a:p>
          <a:p>
            <a:pPr marL="0" indent="0">
              <a:lnSpc>
                <a:spcPct val="80000"/>
              </a:lnSpc>
            </a:pPr>
            <a:r>
              <a:rPr lang="en-US" altLang="zh-CN" sz="1800" i="1" dirty="0">
                <a:latin typeface="Times New Roman" panose="02020603050405020304" pitchFamily="18" charset="0"/>
              </a:rPr>
              <a:t> </a:t>
            </a:r>
            <a:r>
              <a:rPr lang="en-US" altLang="zh-CN" sz="1800" b="1" i="1" dirty="0">
                <a:latin typeface="Times New Roman" panose="02020603050405020304" pitchFamily="18" charset="0"/>
              </a:rPr>
              <a:t>T</a:t>
            </a:r>
            <a:r>
              <a:rPr lang="en-US" altLang="zh-CN" sz="1800" i="1" dirty="0">
                <a:latin typeface="Times New Roman" panose="02020603050405020304" pitchFamily="18" charset="0"/>
              </a:rPr>
              <a:t> </a:t>
            </a:r>
            <a:r>
              <a:rPr lang="en-US" altLang="zh-CN" sz="1800" dirty="0">
                <a:latin typeface="Times New Roman" panose="02020603050405020304" pitchFamily="18" charset="0"/>
              </a:rPr>
              <a:t>is a matrix of size w </a:t>
            </a:r>
            <a:r>
              <a:rPr lang="en-US" altLang="zh-CN" sz="1400" dirty="0"/>
              <a:t>×</a:t>
            </a:r>
            <a:r>
              <a:rPr lang="en-US" altLang="zh-CN" sz="1800" dirty="0">
                <a:latin typeface="Times New Roman" panose="02020603050405020304" pitchFamily="18" charset="0"/>
              </a:rPr>
              <a:t> h which is much</a:t>
            </a:r>
            <a:br>
              <a:rPr lang="en-US" altLang="zh-CN" sz="1800" dirty="0">
                <a:latin typeface="Times New Roman" panose="02020603050405020304" pitchFamily="18" charset="0"/>
              </a:rPr>
            </a:br>
            <a:r>
              <a:rPr lang="en-US" altLang="zh-CN" sz="1800" dirty="0">
                <a:latin typeface="Times New Roman" panose="02020603050405020304" pitchFamily="18" charset="0"/>
              </a:rPr>
              <a:t> smaller than W </a:t>
            </a:r>
            <a:r>
              <a:rPr lang="en-US" altLang="zh-CN" sz="1400" dirty="0"/>
              <a:t>×</a:t>
            </a:r>
            <a:r>
              <a:rPr lang="en-US" altLang="zh-CN" sz="1800" dirty="0">
                <a:latin typeface="Times New Roman" panose="02020603050405020304" pitchFamily="18" charset="0"/>
              </a:rPr>
              <a:t> H</a:t>
            </a:r>
          </a:p>
          <a:p>
            <a:pPr marL="0" indent="0">
              <a:lnSpc>
                <a:spcPct val="80000"/>
              </a:lnSpc>
            </a:pPr>
            <a:r>
              <a:rPr lang="en-US" altLang="zh-CN" sz="1800" dirty="0">
                <a:latin typeface="Times New Roman" panose="02020603050405020304" pitchFamily="18" charset="0"/>
              </a:rPr>
              <a:t> The value of each pixel of </a:t>
            </a:r>
            <a:r>
              <a:rPr lang="en-US" altLang="zh-CN" sz="1800" b="1" i="1" dirty="0">
                <a:latin typeface="Times New Roman" panose="02020603050405020304" pitchFamily="18" charset="0"/>
              </a:rPr>
              <a:t>g </a:t>
            </a:r>
            <a:r>
              <a:rPr lang="en-US" altLang="zh-CN" sz="1800" dirty="0">
                <a:latin typeface="Times New Roman" panose="02020603050405020304" pitchFamily="18" charset="0"/>
              </a:rPr>
              <a:t>is the result of</a:t>
            </a:r>
            <a:br>
              <a:rPr lang="en-US" altLang="zh-CN" sz="1800" dirty="0">
                <a:latin typeface="Times New Roman" panose="02020603050405020304" pitchFamily="18" charset="0"/>
              </a:rPr>
            </a:br>
            <a:r>
              <a:rPr lang="en-US" altLang="zh-CN" sz="1800" dirty="0">
                <a:latin typeface="Times New Roman" panose="02020603050405020304" pitchFamily="18" charset="0"/>
              </a:rPr>
              <a:t> applying the operator </a:t>
            </a:r>
            <a:r>
              <a:rPr lang="en-US" altLang="zh-CN" sz="1800" b="1" i="1" dirty="0">
                <a:latin typeface="Times New Roman" panose="02020603050405020304" pitchFamily="18" charset="0"/>
              </a:rPr>
              <a:t>T</a:t>
            </a:r>
            <a:r>
              <a:rPr lang="en-US" altLang="zh-CN" sz="1800" b="1" dirty="0">
                <a:latin typeface="Times New Roman" panose="02020603050405020304" pitchFamily="18" charset="0"/>
              </a:rPr>
              <a:t> </a:t>
            </a:r>
            <a:r>
              <a:rPr lang="en-US" altLang="zh-CN" sz="1800" dirty="0">
                <a:latin typeface="Times New Roman" panose="02020603050405020304" pitchFamily="18" charset="0"/>
              </a:rPr>
              <a:t>at the corresponding </a:t>
            </a:r>
            <a:br>
              <a:rPr lang="en-US" altLang="zh-CN" sz="1800" dirty="0">
                <a:latin typeface="Times New Roman" panose="02020603050405020304" pitchFamily="18" charset="0"/>
              </a:rPr>
            </a:br>
            <a:r>
              <a:rPr lang="en-US" altLang="zh-CN" sz="1800" dirty="0">
                <a:latin typeface="Times New Roman" panose="02020603050405020304" pitchFamily="18" charset="0"/>
              </a:rPr>
              <a:t> location in  </a:t>
            </a:r>
            <a:r>
              <a:rPr lang="en-US" altLang="zh-CN" sz="1800" b="1" i="1" dirty="0">
                <a:latin typeface="Times New Roman" panose="02020603050405020304" pitchFamily="18" charset="0"/>
              </a:rPr>
              <a:t>f</a:t>
            </a:r>
            <a:r>
              <a:rPr lang="en-US" altLang="zh-CN" sz="1800" dirty="0">
                <a:latin typeface="Times New Roman" panose="02020603050405020304" pitchFamily="18" charset="0"/>
              </a:rPr>
              <a:t>.</a:t>
            </a:r>
          </a:p>
          <a:p>
            <a:pPr marL="0" indent="0">
              <a:lnSpc>
                <a:spcPct val="80000"/>
              </a:lnSpc>
            </a:pPr>
            <a:r>
              <a:rPr lang="en-US" altLang="zh-CN" sz="1800" dirty="0">
                <a:latin typeface="Times New Roman" panose="02020603050405020304" pitchFamily="18" charset="0"/>
              </a:rPr>
              <a:t>If w </a:t>
            </a:r>
            <a:r>
              <a:rPr lang="en-US" altLang="zh-CN" sz="1400" dirty="0"/>
              <a:t>×</a:t>
            </a:r>
            <a:r>
              <a:rPr lang="en-US" altLang="zh-CN" sz="1800" dirty="0">
                <a:latin typeface="Times New Roman" panose="02020603050405020304" pitchFamily="18" charset="0"/>
              </a:rPr>
              <a:t> h= 1</a:t>
            </a:r>
            <a:r>
              <a:rPr lang="en-US" altLang="zh-CN" sz="1400" dirty="0"/>
              <a:t>×</a:t>
            </a:r>
            <a:r>
              <a:rPr lang="en-US" altLang="zh-CN" sz="1800" dirty="0">
                <a:latin typeface="Times New Roman" panose="02020603050405020304" pitchFamily="18" charset="0"/>
              </a:rPr>
              <a:t>1 </a:t>
            </a:r>
            <a:r>
              <a:rPr lang="en-US" altLang="zh-CN" baseline="-2000" dirty="0">
                <a:latin typeface="Times New Roman" panose="02020603050405020304" pitchFamily="18" charset="0"/>
              </a:rPr>
              <a:t>→</a:t>
            </a:r>
            <a:r>
              <a:rPr lang="en-US" altLang="zh-CN" sz="1800" dirty="0">
                <a:latin typeface="Times New Roman" panose="02020603050405020304" pitchFamily="18" charset="0"/>
              </a:rPr>
              <a:t>intensity transform</a:t>
            </a:r>
          </a:p>
          <a:p>
            <a:pPr marL="0" indent="0">
              <a:lnSpc>
                <a:spcPct val="80000"/>
              </a:lnSpc>
            </a:pPr>
            <a:r>
              <a:rPr lang="en-US" altLang="zh-CN" sz="1800" dirty="0">
                <a:latin typeface="Times New Roman" panose="02020603050405020304" pitchFamily="18" charset="0"/>
              </a:rPr>
              <a:t> Otherwise, it’s spatial filtering.</a:t>
            </a:r>
          </a:p>
        </p:txBody>
      </p:sp>
      <p:grpSp>
        <p:nvGrpSpPr>
          <p:cNvPr id="10" name="Group 266">
            <a:extLst>
              <a:ext uri="{FF2B5EF4-FFF2-40B4-BE49-F238E27FC236}">
                <a16:creationId xmlns:a16="http://schemas.microsoft.com/office/drawing/2014/main" id="{2AD2706B-B413-4E22-AE32-D4CE8D3CD8E1}"/>
              </a:ext>
            </a:extLst>
          </p:cNvPr>
          <p:cNvGrpSpPr>
            <a:grpSpLocks/>
          </p:cNvGrpSpPr>
          <p:nvPr/>
        </p:nvGrpSpPr>
        <p:grpSpPr bwMode="auto">
          <a:xfrm>
            <a:off x="7152158" y="2304774"/>
            <a:ext cx="3838575" cy="3579813"/>
            <a:chOff x="2723" y="1106"/>
            <a:chExt cx="3071" cy="2626"/>
          </a:xfrm>
        </p:grpSpPr>
        <p:grpSp>
          <p:nvGrpSpPr>
            <p:cNvPr id="11" name="Group 244">
              <a:extLst>
                <a:ext uri="{FF2B5EF4-FFF2-40B4-BE49-F238E27FC236}">
                  <a16:creationId xmlns:a16="http://schemas.microsoft.com/office/drawing/2014/main" id="{FA7434C7-497F-41C2-9408-13C5CB071D08}"/>
                </a:ext>
              </a:extLst>
            </p:cNvPr>
            <p:cNvGrpSpPr>
              <a:grpSpLocks/>
            </p:cNvGrpSpPr>
            <p:nvPr/>
          </p:nvGrpSpPr>
          <p:grpSpPr bwMode="auto">
            <a:xfrm>
              <a:off x="3053" y="1338"/>
              <a:ext cx="2284" cy="2132"/>
              <a:chOff x="2824" y="1419"/>
              <a:chExt cx="2284" cy="2132"/>
            </a:xfrm>
          </p:grpSpPr>
          <p:sp>
            <p:nvSpPr>
              <p:cNvPr id="34" name="Rectangle 4">
                <a:extLst>
                  <a:ext uri="{FF2B5EF4-FFF2-40B4-BE49-F238E27FC236}">
                    <a16:creationId xmlns:a16="http://schemas.microsoft.com/office/drawing/2014/main" id="{C49CBF2D-9A6C-4611-9920-4EA0CF004D8F}"/>
                  </a:ext>
                </a:extLst>
              </p:cNvPr>
              <p:cNvSpPr>
                <a:spLocks noChangeArrowheads="1"/>
              </p:cNvSpPr>
              <p:nvPr/>
            </p:nvSpPr>
            <p:spPr bwMode="auto">
              <a:xfrm>
                <a:off x="2824"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5" name="Rectangle 5">
                <a:extLst>
                  <a:ext uri="{FF2B5EF4-FFF2-40B4-BE49-F238E27FC236}">
                    <a16:creationId xmlns:a16="http://schemas.microsoft.com/office/drawing/2014/main" id="{44409514-F9BF-4455-83BA-FB0432289ECF}"/>
                  </a:ext>
                </a:extLst>
              </p:cNvPr>
              <p:cNvSpPr>
                <a:spLocks noChangeArrowheads="1"/>
              </p:cNvSpPr>
              <p:nvPr/>
            </p:nvSpPr>
            <p:spPr bwMode="auto">
              <a:xfrm>
                <a:off x="2968"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6" name="Rectangle 6">
                <a:extLst>
                  <a:ext uri="{FF2B5EF4-FFF2-40B4-BE49-F238E27FC236}">
                    <a16:creationId xmlns:a16="http://schemas.microsoft.com/office/drawing/2014/main" id="{9F857780-0310-4FF2-9496-A622300017C2}"/>
                  </a:ext>
                </a:extLst>
              </p:cNvPr>
              <p:cNvSpPr>
                <a:spLocks noChangeArrowheads="1"/>
              </p:cNvSpPr>
              <p:nvPr/>
            </p:nvSpPr>
            <p:spPr bwMode="auto">
              <a:xfrm>
                <a:off x="3112"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7" name="Rectangle 7">
                <a:extLst>
                  <a:ext uri="{FF2B5EF4-FFF2-40B4-BE49-F238E27FC236}">
                    <a16:creationId xmlns:a16="http://schemas.microsoft.com/office/drawing/2014/main" id="{414A8579-48B9-423B-850F-BBE37456E211}"/>
                  </a:ext>
                </a:extLst>
              </p:cNvPr>
              <p:cNvSpPr>
                <a:spLocks noChangeArrowheads="1"/>
              </p:cNvSpPr>
              <p:nvPr/>
            </p:nvSpPr>
            <p:spPr bwMode="auto">
              <a:xfrm>
                <a:off x="3256"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8" name="Rectangle 8">
                <a:extLst>
                  <a:ext uri="{FF2B5EF4-FFF2-40B4-BE49-F238E27FC236}">
                    <a16:creationId xmlns:a16="http://schemas.microsoft.com/office/drawing/2014/main" id="{0DF46996-CC3F-4F15-ADEE-EEBA4AEE134C}"/>
                  </a:ext>
                </a:extLst>
              </p:cNvPr>
              <p:cNvSpPr>
                <a:spLocks noChangeArrowheads="1"/>
              </p:cNvSpPr>
              <p:nvPr/>
            </p:nvSpPr>
            <p:spPr bwMode="auto">
              <a:xfrm>
                <a:off x="3400"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9" name="Rectangle 9">
                <a:extLst>
                  <a:ext uri="{FF2B5EF4-FFF2-40B4-BE49-F238E27FC236}">
                    <a16:creationId xmlns:a16="http://schemas.microsoft.com/office/drawing/2014/main" id="{A7C6053F-967D-40F8-9CAB-EFF5D76237C3}"/>
                  </a:ext>
                </a:extLst>
              </p:cNvPr>
              <p:cNvSpPr>
                <a:spLocks noChangeArrowheads="1"/>
              </p:cNvSpPr>
              <p:nvPr/>
            </p:nvSpPr>
            <p:spPr bwMode="auto">
              <a:xfrm>
                <a:off x="3539"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0" name="Rectangle 10">
                <a:extLst>
                  <a:ext uri="{FF2B5EF4-FFF2-40B4-BE49-F238E27FC236}">
                    <a16:creationId xmlns:a16="http://schemas.microsoft.com/office/drawing/2014/main" id="{1B4B56B1-1462-480F-A586-439E505D0180}"/>
                  </a:ext>
                </a:extLst>
              </p:cNvPr>
              <p:cNvSpPr>
                <a:spLocks noChangeArrowheads="1"/>
              </p:cNvSpPr>
              <p:nvPr/>
            </p:nvSpPr>
            <p:spPr bwMode="auto">
              <a:xfrm>
                <a:off x="3683"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1" name="Rectangle 11">
                <a:extLst>
                  <a:ext uri="{FF2B5EF4-FFF2-40B4-BE49-F238E27FC236}">
                    <a16:creationId xmlns:a16="http://schemas.microsoft.com/office/drawing/2014/main" id="{A9706853-BE6B-40DD-8D6C-4CAD9B1D9773}"/>
                  </a:ext>
                </a:extLst>
              </p:cNvPr>
              <p:cNvSpPr>
                <a:spLocks noChangeArrowheads="1"/>
              </p:cNvSpPr>
              <p:nvPr/>
            </p:nvSpPr>
            <p:spPr bwMode="auto">
              <a:xfrm>
                <a:off x="3827"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2" name="Rectangle 12">
                <a:extLst>
                  <a:ext uri="{FF2B5EF4-FFF2-40B4-BE49-F238E27FC236}">
                    <a16:creationId xmlns:a16="http://schemas.microsoft.com/office/drawing/2014/main" id="{CC6DC24B-DCE4-4209-9141-E0AF23A9857C}"/>
                  </a:ext>
                </a:extLst>
              </p:cNvPr>
              <p:cNvSpPr>
                <a:spLocks noChangeArrowheads="1"/>
              </p:cNvSpPr>
              <p:nvPr/>
            </p:nvSpPr>
            <p:spPr bwMode="auto">
              <a:xfrm>
                <a:off x="3971"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3" name="Rectangle 13">
                <a:extLst>
                  <a:ext uri="{FF2B5EF4-FFF2-40B4-BE49-F238E27FC236}">
                    <a16:creationId xmlns:a16="http://schemas.microsoft.com/office/drawing/2014/main" id="{4AB219CA-B39F-485D-A16B-EFD726E272F8}"/>
                  </a:ext>
                </a:extLst>
              </p:cNvPr>
              <p:cNvSpPr>
                <a:spLocks noChangeArrowheads="1"/>
              </p:cNvSpPr>
              <p:nvPr/>
            </p:nvSpPr>
            <p:spPr bwMode="auto">
              <a:xfrm>
                <a:off x="4110"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4" name="Rectangle 14">
                <a:extLst>
                  <a:ext uri="{FF2B5EF4-FFF2-40B4-BE49-F238E27FC236}">
                    <a16:creationId xmlns:a16="http://schemas.microsoft.com/office/drawing/2014/main" id="{110A9FDB-E3F7-4AC6-86A8-F7FC16B4AEB1}"/>
                  </a:ext>
                </a:extLst>
              </p:cNvPr>
              <p:cNvSpPr>
                <a:spLocks noChangeArrowheads="1"/>
              </p:cNvSpPr>
              <p:nvPr/>
            </p:nvSpPr>
            <p:spPr bwMode="auto">
              <a:xfrm>
                <a:off x="2824"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5" name="Rectangle 15">
                <a:extLst>
                  <a:ext uri="{FF2B5EF4-FFF2-40B4-BE49-F238E27FC236}">
                    <a16:creationId xmlns:a16="http://schemas.microsoft.com/office/drawing/2014/main" id="{41A5EABA-F5DE-4AD5-A3A5-5DC57114FDBD}"/>
                  </a:ext>
                </a:extLst>
              </p:cNvPr>
              <p:cNvSpPr>
                <a:spLocks noChangeArrowheads="1"/>
              </p:cNvSpPr>
              <p:nvPr/>
            </p:nvSpPr>
            <p:spPr bwMode="auto">
              <a:xfrm>
                <a:off x="2968"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6" name="Rectangle 16">
                <a:extLst>
                  <a:ext uri="{FF2B5EF4-FFF2-40B4-BE49-F238E27FC236}">
                    <a16:creationId xmlns:a16="http://schemas.microsoft.com/office/drawing/2014/main" id="{8A4A111A-65A2-47A2-8929-9AAF7AC9AC85}"/>
                  </a:ext>
                </a:extLst>
              </p:cNvPr>
              <p:cNvSpPr>
                <a:spLocks noChangeArrowheads="1"/>
              </p:cNvSpPr>
              <p:nvPr/>
            </p:nvSpPr>
            <p:spPr bwMode="auto">
              <a:xfrm>
                <a:off x="3112"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7" name="Rectangle 17">
                <a:extLst>
                  <a:ext uri="{FF2B5EF4-FFF2-40B4-BE49-F238E27FC236}">
                    <a16:creationId xmlns:a16="http://schemas.microsoft.com/office/drawing/2014/main" id="{52BF0622-7C86-4F81-9544-80E5E97CE5B1}"/>
                  </a:ext>
                </a:extLst>
              </p:cNvPr>
              <p:cNvSpPr>
                <a:spLocks noChangeArrowheads="1"/>
              </p:cNvSpPr>
              <p:nvPr/>
            </p:nvSpPr>
            <p:spPr bwMode="auto">
              <a:xfrm>
                <a:off x="3256"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8" name="Rectangle 18">
                <a:extLst>
                  <a:ext uri="{FF2B5EF4-FFF2-40B4-BE49-F238E27FC236}">
                    <a16:creationId xmlns:a16="http://schemas.microsoft.com/office/drawing/2014/main" id="{FDBDB73B-15B8-4711-853B-9EB9AE5F42D9}"/>
                  </a:ext>
                </a:extLst>
              </p:cNvPr>
              <p:cNvSpPr>
                <a:spLocks noChangeArrowheads="1"/>
              </p:cNvSpPr>
              <p:nvPr/>
            </p:nvSpPr>
            <p:spPr bwMode="auto">
              <a:xfrm>
                <a:off x="3400"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49" name="Rectangle 19">
                <a:extLst>
                  <a:ext uri="{FF2B5EF4-FFF2-40B4-BE49-F238E27FC236}">
                    <a16:creationId xmlns:a16="http://schemas.microsoft.com/office/drawing/2014/main" id="{77CE10A2-812E-4D79-A4B6-471800D53317}"/>
                  </a:ext>
                </a:extLst>
              </p:cNvPr>
              <p:cNvSpPr>
                <a:spLocks noChangeArrowheads="1"/>
              </p:cNvSpPr>
              <p:nvPr/>
            </p:nvSpPr>
            <p:spPr bwMode="auto">
              <a:xfrm>
                <a:off x="3539"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0" name="Rectangle 20">
                <a:extLst>
                  <a:ext uri="{FF2B5EF4-FFF2-40B4-BE49-F238E27FC236}">
                    <a16:creationId xmlns:a16="http://schemas.microsoft.com/office/drawing/2014/main" id="{8190509F-0D2E-4E9B-BCC6-C1239EEDFB2B}"/>
                  </a:ext>
                </a:extLst>
              </p:cNvPr>
              <p:cNvSpPr>
                <a:spLocks noChangeArrowheads="1"/>
              </p:cNvSpPr>
              <p:nvPr/>
            </p:nvSpPr>
            <p:spPr bwMode="auto">
              <a:xfrm>
                <a:off x="3683"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1" name="Rectangle 21">
                <a:extLst>
                  <a:ext uri="{FF2B5EF4-FFF2-40B4-BE49-F238E27FC236}">
                    <a16:creationId xmlns:a16="http://schemas.microsoft.com/office/drawing/2014/main" id="{C4FBE84C-1259-49D0-B1C3-815819A41CA3}"/>
                  </a:ext>
                </a:extLst>
              </p:cNvPr>
              <p:cNvSpPr>
                <a:spLocks noChangeArrowheads="1"/>
              </p:cNvSpPr>
              <p:nvPr/>
            </p:nvSpPr>
            <p:spPr bwMode="auto">
              <a:xfrm>
                <a:off x="3827"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2" name="Rectangle 22">
                <a:extLst>
                  <a:ext uri="{FF2B5EF4-FFF2-40B4-BE49-F238E27FC236}">
                    <a16:creationId xmlns:a16="http://schemas.microsoft.com/office/drawing/2014/main" id="{B24C5DBB-7A72-4815-8510-69AE35702D68}"/>
                  </a:ext>
                </a:extLst>
              </p:cNvPr>
              <p:cNvSpPr>
                <a:spLocks noChangeArrowheads="1"/>
              </p:cNvSpPr>
              <p:nvPr/>
            </p:nvSpPr>
            <p:spPr bwMode="auto">
              <a:xfrm>
                <a:off x="3971"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3" name="Rectangle 23">
                <a:extLst>
                  <a:ext uri="{FF2B5EF4-FFF2-40B4-BE49-F238E27FC236}">
                    <a16:creationId xmlns:a16="http://schemas.microsoft.com/office/drawing/2014/main" id="{F43176FC-8748-4ECD-84E2-CBEE1436FC3B}"/>
                  </a:ext>
                </a:extLst>
              </p:cNvPr>
              <p:cNvSpPr>
                <a:spLocks noChangeArrowheads="1"/>
              </p:cNvSpPr>
              <p:nvPr/>
            </p:nvSpPr>
            <p:spPr bwMode="auto">
              <a:xfrm>
                <a:off x="4110"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4" name="Rectangle 24">
                <a:extLst>
                  <a:ext uri="{FF2B5EF4-FFF2-40B4-BE49-F238E27FC236}">
                    <a16:creationId xmlns:a16="http://schemas.microsoft.com/office/drawing/2014/main" id="{819CD359-E3F9-47EE-9B2D-4BCFFC9E3B4E}"/>
                  </a:ext>
                </a:extLst>
              </p:cNvPr>
              <p:cNvSpPr>
                <a:spLocks noChangeArrowheads="1"/>
              </p:cNvSpPr>
              <p:nvPr/>
            </p:nvSpPr>
            <p:spPr bwMode="auto">
              <a:xfrm>
                <a:off x="2824"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5" name="Rectangle 25">
                <a:extLst>
                  <a:ext uri="{FF2B5EF4-FFF2-40B4-BE49-F238E27FC236}">
                    <a16:creationId xmlns:a16="http://schemas.microsoft.com/office/drawing/2014/main" id="{B0898E78-E31C-4AE3-BBF4-C4ED76D47161}"/>
                  </a:ext>
                </a:extLst>
              </p:cNvPr>
              <p:cNvSpPr>
                <a:spLocks noChangeArrowheads="1"/>
              </p:cNvSpPr>
              <p:nvPr/>
            </p:nvSpPr>
            <p:spPr bwMode="auto">
              <a:xfrm>
                <a:off x="2968"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6" name="Rectangle 26">
                <a:extLst>
                  <a:ext uri="{FF2B5EF4-FFF2-40B4-BE49-F238E27FC236}">
                    <a16:creationId xmlns:a16="http://schemas.microsoft.com/office/drawing/2014/main" id="{17C96170-8771-4514-A9CB-BFADC942966D}"/>
                  </a:ext>
                </a:extLst>
              </p:cNvPr>
              <p:cNvSpPr>
                <a:spLocks noChangeArrowheads="1"/>
              </p:cNvSpPr>
              <p:nvPr/>
            </p:nvSpPr>
            <p:spPr bwMode="auto">
              <a:xfrm>
                <a:off x="3112"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7" name="Rectangle 27">
                <a:extLst>
                  <a:ext uri="{FF2B5EF4-FFF2-40B4-BE49-F238E27FC236}">
                    <a16:creationId xmlns:a16="http://schemas.microsoft.com/office/drawing/2014/main" id="{17942050-3616-41C4-A8F2-6564ABF08042}"/>
                  </a:ext>
                </a:extLst>
              </p:cNvPr>
              <p:cNvSpPr>
                <a:spLocks noChangeArrowheads="1"/>
              </p:cNvSpPr>
              <p:nvPr/>
            </p:nvSpPr>
            <p:spPr bwMode="auto">
              <a:xfrm>
                <a:off x="3256"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8" name="Rectangle 28">
                <a:extLst>
                  <a:ext uri="{FF2B5EF4-FFF2-40B4-BE49-F238E27FC236}">
                    <a16:creationId xmlns:a16="http://schemas.microsoft.com/office/drawing/2014/main" id="{41592D98-60D9-416B-9F40-1E3FA0D8AFF8}"/>
                  </a:ext>
                </a:extLst>
              </p:cNvPr>
              <p:cNvSpPr>
                <a:spLocks noChangeArrowheads="1"/>
              </p:cNvSpPr>
              <p:nvPr/>
            </p:nvSpPr>
            <p:spPr bwMode="auto">
              <a:xfrm>
                <a:off x="3400"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59" name="Rectangle 29">
                <a:extLst>
                  <a:ext uri="{FF2B5EF4-FFF2-40B4-BE49-F238E27FC236}">
                    <a16:creationId xmlns:a16="http://schemas.microsoft.com/office/drawing/2014/main" id="{AC615A54-3E58-427C-BB5F-F4585EE90D3A}"/>
                  </a:ext>
                </a:extLst>
              </p:cNvPr>
              <p:cNvSpPr>
                <a:spLocks noChangeArrowheads="1"/>
              </p:cNvSpPr>
              <p:nvPr/>
            </p:nvSpPr>
            <p:spPr bwMode="auto">
              <a:xfrm>
                <a:off x="3539"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0" name="Rectangle 30">
                <a:extLst>
                  <a:ext uri="{FF2B5EF4-FFF2-40B4-BE49-F238E27FC236}">
                    <a16:creationId xmlns:a16="http://schemas.microsoft.com/office/drawing/2014/main" id="{1CA28670-CBA6-4EDB-BDA4-F26E68E1DAE9}"/>
                  </a:ext>
                </a:extLst>
              </p:cNvPr>
              <p:cNvSpPr>
                <a:spLocks noChangeArrowheads="1"/>
              </p:cNvSpPr>
              <p:nvPr/>
            </p:nvSpPr>
            <p:spPr bwMode="auto">
              <a:xfrm>
                <a:off x="3683"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1" name="Rectangle 31">
                <a:extLst>
                  <a:ext uri="{FF2B5EF4-FFF2-40B4-BE49-F238E27FC236}">
                    <a16:creationId xmlns:a16="http://schemas.microsoft.com/office/drawing/2014/main" id="{9DA9F532-7350-4E87-878F-5164B6564C79}"/>
                  </a:ext>
                </a:extLst>
              </p:cNvPr>
              <p:cNvSpPr>
                <a:spLocks noChangeArrowheads="1"/>
              </p:cNvSpPr>
              <p:nvPr/>
            </p:nvSpPr>
            <p:spPr bwMode="auto">
              <a:xfrm>
                <a:off x="3827"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2" name="Rectangle 32">
                <a:extLst>
                  <a:ext uri="{FF2B5EF4-FFF2-40B4-BE49-F238E27FC236}">
                    <a16:creationId xmlns:a16="http://schemas.microsoft.com/office/drawing/2014/main" id="{C56E3BAC-04AF-409C-9355-3B931DD3C0D4}"/>
                  </a:ext>
                </a:extLst>
              </p:cNvPr>
              <p:cNvSpPr>
                <a:spLocks noChangeArrowheads="1"/>
              </p:cNvSpPr>
              <p:nvPr/>
            </p:nvSpPr>
            <p:spPr bwMode="auto">
              <a:xfrm>
                <a:off x="3971"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3" name="Rectangle 33">
                <a:extLst>
                  <a:ext uri="{FF2B5EF4-FFF2-40B4-BE49-F238E27FC236}">
                    <a16:creationId xmlns:a16="http://schemas.microsoft.com/office/drawing/2014/main" id="{371B56DD-E0EA-41EA-B8E1-68F58E0D3428}"/>
                  </a:ext>
                </a:extLst>
              </p:cNvPr>
              <p:cNvSpPr>
                <a:spLocks noChangeArrowheads="1"/>
              </p:cNvSpPr>
              <p:nvPr/>
            </p:nvSpPr>
            <p:spPr bwMode="auto">
              <a:xfrm>
                <a:off x="4110"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4" name="Rectangle 34">
                <a:extLst>
                  <a:ext uri="{FF2B5EF4-FFF2-40B4-BE49-F238E27FC236}">
                    <a16:creationId xmlns:a16="http://schemas.microsoft.com/office/drawing/2014/main" id="{F530DDD9-F1CB-4CEC-AE5B-A78DB1ECE5C8}"/>
                  </a:ext>
                </a:extLst>
              </p:cNvPr>
              <p:cNvSpPr>
                <a:spLocks noChangeArrowheads="1"/>
              </p:cNvSpPr>
              <p:nvPr/>
            </p:nvSpPr>
            <p:spPr bwMode="auto">
              <a:xfrm>
                <a:off x="2824"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5" name="Rectangle 35">
                <a:extLst>
                  <a:ext uri="{FF2B5EF4-FFF2-40B4-BE49-F238E27FC236}">
                    <a16:creationId xmlns:a16="http://schemas.microsoft.com/office/drawing/2014/main" id="{BA943D4F-4FB5-42DE-B185-41070D89EABE}"/>
                  </a:ext>
                </a:extLst>
              </p:cNvPr>
              <p:cNvSpPr>
                <a:spLocks noChangeArrowheads="1"/>
              </p:cNvSpPr>
              <p:nvPr/>
            </p:nvSpPr>
            <p:spPr bwMode="auto">
              <a:xfrm>
                <a:off x="2968"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6" name="Rectangle 36">
                <a:extLst>
                  <a:ext uri="{FF2B5EF4-FFF2-40B4-BE49-F238E27FC236}">
                    <a16:creationId xmlns:a16="http://schemas.microsoft.com/office/drawing/2014/main" id="{437A3132-6E0B-427C-B0B8-C407D724FF8C}"/>
                  </a:ext>
                </a:extLst>
              </p:cNvPr>
              <p:cNvSpPr>
                <a:spLocks noChangeArrowheads="1"/>
              </p:cNvSpPr>
              <p:nvPr/>
            </p:nvSpPr>
            <p:spPr bwMode="auto">
              <a:xfrm>
                <a:off x="3112"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7" name="Rectangle 37">
                <a:extLst>
                  <a:ext uri="{FF2B5EF4-FFF2-40B4-BE49-F238E27FC236}">
                    <a16:creationId xmlns:a16="http://schemas.microsoft.com/office/drawing/2014/main" id="{DE6C19E7-056C-424B-9247-FB0244B52083}"/>
                  </a:ext>
                </a:extLst>
              </p:cNvPr>
              <p:cNvSpPr>
                <a:spLocks noChangeArrowheads="1"/>
              </p:cNvSpPr>
              <p:nvPr/>
            </p:nvSpPr>
            <p:spPr bwMode="auto">
              <a:xfrm>
                <a:off x="3256"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8" name="Rectangle 38">
                <a:extLst>
                  <a:ext uri="{FF2B5EF4-FFF2-40B4-BE49-F238E27FC236}">
                    <a16:creationId xmlns:a16="http://schemas.microsoft.com/office/drawing/2014/main" id="{30B12F0E-9378-4A40-8FDF-F61B20B11809}"/>
                  </a:ext>
                </a:extLst>
              </p:cNvPr>
              <p:cNvSpPr>
                <a:spLocks noChangeArrowheads="1"/>
              </p:cNvSpPr>
              <p:nvPr/>
            </p:nvSpPr>
            <p:spPr bwMode="auto">
              <a:xfrm>
                <a:off x="3400"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69" name="Rectangle 39">
                <a:extLst>
                  <a:ext uri="{FF2B5EF4-FFF2-40B4-BE49-F238E27FC236}">
                    <a16:creationId xmlns:a16="http://schemas.microsoft.com/office/drawing/2014/main" id="{4A81DC2B-2133-4133-B40E-C731D2A4C840}"/>
                  </a:ext>
                </a:extLst>
              </p:cNvPr>
              <p:cNvSpPr>
                <a:spLocks noChangeArrowheads="1"/>
              </p:cNvSpPr>
              <p:nvPr/>
            </p:nvSpPr>
            <p:spPr bwMode="auto">
              <a:xfrm>
                <a:off x="3539"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0" name="Rectangle 40">
                <a:extLst>
                  <a:ext uri="{FF2B5EF4-FFF2-40B4-BE49-F238E27FC236}">
                    <a16:creationId xmlns:a16="http://schemas.microsoft.com/office/drawing/2014/main" id="{D20A9129-4512-4C0B-ABFA-4943E40B9878}"/>
                  </a:ext>
                </a:extLst>
              </p:cNvPr>
              <p:cNvSpPr>
                <a:spLocks noChangeArrowheads="1"/>
              </p:cNvSpPr>
              <p:nvPr/>
            </p:nvSpPr>
            <p:spPr bwMode="auto">
              <a:xfrm>
                <a:off x="3683"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1" name="Rectangle 41">
                <a:extLst>
                  <a:ext uri="{FF2B5EF4-FFF2-40B4-BE49-F238E27FC236}">
                    <a16:creationId xmlns:a16="http://schemas.microsoft.com/office/drawing/2014/main" id="{70796031-3A2C-4C51-893E-64310A1A97BA}"/>
                  </a:ext>
                </a:extLst>
              </p:cNvPr>
              <p:cNvSpPr>
                <a:spLocks noChangeArrowheads="1"/>
              </p:cNvSpPr>
              <p:nvPr/>
            </p:nvSpPr>
            <p:spPr bwMode="auto">
              <a:xfrm>
                <a:off x="3827"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2" name="Rectangle 42">
                <a:extLst>
                  <a:ext uri="{FF2B5EF4-FFF2-40B4-BE49-F238E27FC236}">
                    <a16:creationId xmlns:a16="http://schemas.microsoft.com/office/drawing/2014/main" id="{7542A90B-6447-44A6-8519-A651CFE4BDA0}"/>
                  </a:ext>
                </a:extLst>
              </p:cNvPr>
              <p:cNvSpPr>
                <a:spLocks noChangeArrowheads="1"/>
              </p:cNvSpPr>
              <p:nvPr/>
            </p:nvSpPr>
            <p:spPr bwMode="auto">
              <a:xfrm>
                <a:off x="3971"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3" name="Rectangle 43">
                <a:extLst>
                  <a:ext uri="{FF2B5EF4-FFF2-40B4-BE49-F238E27FC236}">
                    <a16:creationId xmlns:a16="http://schemas.microsoft.com/office/drawing/2014/main" id="{A53D0298-4FF3-490D-9D8F-3487657F3896}"/>
                  </a:ext>
                </a:extLst>
              </p:cNvPr>
              <p:cNvSpPr>
                <a:spLocks noChangeArrowheads="1"/>
              </p:cNvSpPr>
              <p:nvPr/>
            </p:nvSpPr>
            <p:spPr bwMode="auto">
              <a:xfrm>
                <a:off x="4110"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4" name="Rectangle 44">
                <a:extLst>
                  <a:ext uri="{FF2B5EF4-FFF2-40B4-BE49-F238E27FC236}">
                    <a16:creationId xmlns:a16="http://schemas.microsoft.com/office/drawing/2014/main" id="{A6CCC89C-5EC2-4866-AE72-AEE343F591E3}"/>
                  </a:ext>
                </a:extLst>
              </p:cNvPr>
              <p:cNvSpPr>
                <a:spLocks noChangeArrowheads="1"/>
              </p:cNvSpPr>
              <p:nvPr/>
            </p:nvSpPr>
            <p:spPr bwMode="auto">
              <a:xfrm>
                <a:off x="2824"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5" name="Rectangle 45">
                <a:extLst>
                  <a:ext uri="{FF2B5EF4-FFF2-40B4-BE49-F238E27FC236}">
                    <a16:creationId xmlns:a16="http://schemas.microsoft.com/office/drawing/2014/main" id="{FB576BA7-89CB-439D-8EBC-021DE22DBF9C}"/>
                  </a:ext>
                </a:extLst>
              </p:cNvPr>
              <p:cNvSpPr>
                <a:spLocks noChangeArrowheads="1"/>
              </p:cNvSpPr>
              <p:nvPr/>
            </p:nvSpPr>
            <p:spPr bwMode="auto">
              <a:xfrm>
                <a:off x="2968"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6" name="Rectangle 46">
                <a:extLst>
                  <a:ext uri="{FF2B5EF4-FFF2-40B4-BE49-F238E27FC236}">
                    <a16:creationId xmlns:a16="http://schemas.microsoft.com/office/drawing/2014/main" id="{86300B58-BD0F-46CC-9468-89465A9A9277}"/>
                  </a:ext>
                </a:extLst>
              </p:cNvPr>
              <p:cNvSpPr>
                <a:spLocks noChangeArrowheads="1"/>
              </p:cNvSpPr>
              <p:nvPr/>
            </p:nvSpPr>
            <p:spPr bwMode="auto">
              <a:xfrm>
                <a:off x="3112"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7" name="Rectangle 47">
                <a:extLst>
                  <a:ext uri="{FF2B5EF4-FFF2-40B4-BE49-F238E27FC236}">
                    <a16:creationId xmlns:a16="http://schemas.microsoft.com/office/drawing/2014/main" id="{D4813C63-C4D0-4CAA-A37F-2BFF361485B5}"/>
                  </a:ext>
                </a:extLst>
              </p:cNvPr>
              <p:cNvSpPr>
                <a:spLocks noChangeArrowheads="1"/>
              </p:cNvSpPr>
              <p:nvPr/>
            </p:nvSpPr>
            <p:spPr bwMode="auto">
              <a:xfrm>
                <a:off x="3256"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8" name="Rectangle 48">
                <a:extLst>
                  <a:ext uri="{FF2B5EF4-FFF2-40B4-BE49-F238E27FC236}">
                    <a16:creationId xmlns:a16="http://schemas.microsoft.com/office/drawing/2014/main" id="{09311D59-E68A-4998-989F-2C9EE9011B9E}"/>
                  </a:ext>
                </a:extLst>
              </p:cNvPr>
              <p:cNvSpPr>
                <a:spLocks noChangeArrowheads="1"/>
              </p:cNvSpPr>
              <p:nvPr/>
            </p:nvSpPr>
            <p:spPr bwMode="auto">
              <a:xfrm>
                <a:off x="3400"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79" name="Rectangle 49">
                <a:extLst>
                  <a:ext uri="{FF2B5EF4-FFF2-40B4-BE49-F238E27FC236}">
                    <a16:creationId xmlns:a16="http://schemas.microsoft.com/office/drawing/2014/main" id="{B68C96BB-D57F-454E-9808-50AAA5AC4856}"/>
                  </a:ext>
                </a:extLst>
              </p:cNvPr>
              <p:cNvSpPr>
                <a:spLocks noChangeArrowheads="1"/>
              </p:cNvSpPr>
              <p:nvPr/>
            </p:nvSpPr>
            <p:spPr bwMode="auto">
              <a:xfrm>
                <a:off x="3539"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0" name="Rectangle 50">
                <a:extLst>
                  <a:ext uri="{FF2B5EF4-FFF2-40B4-BE49-F238E27FC236}">
                    <a16:creationId xmlns:a16="http://schemas.microsoft.com/office/drawing/2014/main" id="{E78F6E04-87B2-433C-86B8-08DD665137E4}"/>
                  </a:ext>
                </a:extLst>
              </p:cNvPr>
              <p:cNvSpPr>
                <a:spLocks noChangeArrowheads="1"/>
              </p:cNvSpPr>
              <p:nvPr/>
            </p:nvSpPr>
            <p:spPr bwMode="auto">
              <a:xfrm>
                <a:off x="3683"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1" name="Rectangle 51">
                <a:extLst>
                  <a:ext uri="{FF2B5EF4-FFF2-40B4-BE49-F238E27FC236}">
                    <a16:creationId xmlns:a16="http://schemas.microsoft.com/office/drawing/2014/main" id="{60155C72-6628-4DA7-BA08-500A28718C95}"/>
                  </a:ext>
                </a:extLst>
              </p:cNvPr>
              <p:cNvSpPr>
                <a:spLocks noChangeArrowheads="1"/>
              </p:cNvSpPr>
              <p:nvPr/>
            </p:nvSpPr>
            <p:spPr bwMode="auto">
              <a:xfrm>
                <a:off x="3827"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2" name="Rectangle 52">
                <a:extLst>
                  <a:ext uri="{FF2B5EF4-FFF2-40B4-BE49-F238E27FC236}">
                    <a16:creationId xmlns:a16="http://schemas.microsoft.com/office/drawing/2014/main" id="{062AA7F0-E2FA-47C2-A2D4-2AEA71EB8BA9}"/>
                  </a:ext>
                </a:extLst>
              </p:cNvPr>
              <p:cNvSpPr>
                <a:spLocks noChangeArrowheads="1"/>
              </p:cNvSpPr>
              <p:nvPr/>
            </p:nvSpPr>
            <p:spPr bwMode="auto">
              <a:xfrm>
                <a:off x="3971"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3" name="Rectangle 53">
                <a:extLst>
                  <a:ext uri="{FF2B5EF4-FFF2-40B4-BE49-F238E27FC236}">
                    <a16:creationId xmlns:a16="http://schemas.microsoft.com/office/drawing/2014/main" id="{71391085-BAF5-46C4-8410-4776E22C3AE6}"/>
                  </a:ext>
                </a:extLst>
              </p:cNvPr>
              <p:cNvSpPr>
                <a:spLocks noChangeArrowheads="1"/>
              </p:cNvSpPr>
              <p:nvPr/>
            </p:nvSpPr>
            <p:spPr bwMode="auto">
              <a:xfrm>
                <a:off x="4110"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4" name="Rectangle 54">
                <a:extLst>
                  <a:ext uri="{FF2B5EF4-FFF2-40B4-BE49-F238E27FC236}">
                    <a16:creationId xmlns:a16="http://schemas.microsoft.com/office/drawing/2014/main" id="{A5A2292C-124B-4C4A-96BF-3EE80C598237}"/>
                  </a:ext>
                </a:extLst>
              </p:cNvPr>
              <p:cNvSpPr>
                <a:spLocks noChangeArrowheads="1"/>
              </p:cNvSpPr>
              <p:nvPr/>
            </p:nvSpPr>
            <p:spPr bwMode="auto">
              <a:xfrm>
                <a:off x="2824"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5" name="Rectangle 55">
                <a:extLst>
                  <a:ext uri="{FF2B5EF4-FFF2-40B4-BE49-F238E27FC236}">
                    <a16:creationId xmlns:a16="http://schemas.microsoft.com/office/drawing/2014/main" id="{D9913481-03A4-45F0-AA39-1D85D846A62B}"/>
                  </a:ext>
                </a:extLst>
              </p:cNvPr>
              <p:cNvSpPr>
                <a:spLocks noChangeArrowheads="1"/>
              </p:cNvSpPr>
              <p:nvPr/>
            </p:nvSpPr>
            <p:spPr bwMode="auto">
              <a:xfrm>
                <a:off x="2968"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6" name="Rectangle 56">
                <a:extLst>
                  <a:ext uri="{FF2B5EF4-FFF2-40B4-BE49-F238E27FC236}">
                    <a16:creationId xmlns:a16="http://schemas.microsoft.com/office/drawing/2014/main" id="{1E2187B8-5B4A-4D03-83AB-2EB921CFA1FA}"/>
                  </a:ext>
                </a:extLst>
              </p:cNvPr>
              <p:cNvSpPr>
                <a:spLocks noChangeArrowheads="1"/>
              </p:cNvSpPr>
              <p:nvPr/>
            </p:nvSpPr>
            <p:spPr bwMode="auto">
              <a:xfrm>
                <a:off x="3112"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7" name="Rectangle 57">
                <a:extLst>
                  <a:ext uri="{FF2B5EF4-FFF2-40B4-BE49-F238E27FC236}">
                    <a16:creationId xmlns:a16="http://schemas.microsoft.com/office/drawing/2014/main" id="{BB976B55-5E5D-4E0B-91D0-DC05506E9D68}"/>
                  </a:ext>
                </a:extLst>
              </p:cNvPr>
              <p:cNvSpPr>
                <a:spLocks noChangeArrowheads="1"/>
              </p:cNvSpPr>
              <p:nvPr/>
            </p:nvSpPr>
            <p:spPr bwMode="auto">
              <a:xfrm>
                <a:off x="3256"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8" name="Rectangle 58">
                <a:extLst>
                  <a:ext uri="{FF2B5EF4-FFF2-40B4-BE49-F238E27FC236}">
                    <a16:creationId xmlns:a16="http://schemas.microsoft.com/office/drawing/2014/main" id="{B61A6EAF-B1C0-42F0-8369-2322ACCD14DE}"/>
                  </a:ext>
                </a:extLst>
              </p:cNvPr>
              <p:cNvSpPr>
                <a:spLocks noChangeArrowheads="1"/>
              </p:cNvSpPr>
              <p:nvPr/>
            </p:nvSpPr>
            <p:spPr bwMode="auto">
              <a:xfrm>
                <a:off x="3400"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89" name="Rectangle 59">
                <a:extLst>
                  <a:ext uri="{FF2B5EF4-FFF2-40B4-BE49-F238E27FC236}">
                    <a16:creationId xmlns:a16="http://schemas.microsoft.com/office/drawing/2014/main" id="{4EE0E61F-6159-4BAD-9F19-1BD688CC9F6E}"/>
                  </a:ext>
                </a:extLst>
              </p:cNvPr>
              <p:cNvSpPr>
                <a:spLocks noChangeArrowheads="1"/>
              </p:cNvSpPr>
              <p:nvPr/>
            </p:nvSpPr>
            <p:spPr bwMode="auto">
              <a:xfrm>
                <a:off x="3539"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0" name="Rectangle 60">
                <a:extLst>
                  <a:ext uri="{FF2B5EF4-FFF2-40B4-BE49-F238E27FC236}">
                    <a16:creationId xmlns:a16="http://schemas.microsoft.com/office/drawing/2014/main" id="{D50AC68A-1366-441D-82AF-007D4E7C9C45}"/>
                  </a:ext>
                </a:extLst>
              </p:cNvPr>
              <p:cNvSpPr>
                <a:spLocks noChangeArrowheads="1"/>
              </p:cNvSpPr>
              <p:nvPr/>
            </p:nvSpPr>
            <p:spPr bwMode="auto">
              <a:xfrm>
                <a:off x="3683"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1" name="Rectangle 61">
                <a:extLst>
                  <a:ext uri="{FF2B5EF4-FFF2-40B4-BE49-F238E27FC236}">
                    <a16:creationId xmlns:a16="http://schemas.microsoft.com/office/drawing/2014/main" id="{D9D0E6EF-ADA9-4700-A4C1-9B3306307784}"/>
                  </a:ext>
                </a:extLst>
              </p:cNvPr>
              <p:cNvSpPr>
                <a:spLocks noChangeArrowheads="1"/>
              </p:cNvSpPr>
              <p:nvPr/>
            </p:nvSpPr>
            <p:spPr bwMode="auto">
              <a:xfrm>
                <a:off x="3827"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2" name="Rectangle 62">
                <a:extLst>
                  <a:ext uri="{FF2B5EF4-FFF2-40B4-BE49-F238E27FC236}">
                    <a16:creationId xmlns:a16="http://schemas.microsoft.com/office/drawing/2014/main" id="{CF677F8A-1769-4B92-955A-C3AD04B8C66F}"/>
                  </a:ext>
                </a:extLst>
              </p:cNvPr>
              <p:cNvSpPr>
                <a:spLocks noChangeArrowheads="1"/>
              </p:cNvSpPr>
              <p:nvPr/>
            </p:nvSpPr>
            <p:spPr bwMode="auto">
              <a:xfrm>
                <a:off x="3971"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3" name="Rectangle 63">
                <a:extLst>
                  <a:ext uri="{FF2B5EF4-FFF2-40B4-BE49-F238E27FC236}">
                    <a16:creationId xmlns:a16="http://schemas.microsoft.com/office/drawing/2014/main" id="{5301E6F3-5AF9-44F9-B912-4AA7B14A0E83}"/>
                  </a:ext>
                </a:extLst>
              </p:cNvPr>
              <p:cNvSpPr>
                <a:spLocks noChangeArrowheads="1"/>
              </p:cNvSpPr>
              <p:nvPr/>
            </p:nvSpPr>
            <p:spPr bwMode="auto">
              <a:xfrm>
                <a:off x="4110"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4" name="Rectangle 64">
                <a:extLst>
                  <a:ext uri="{FF2B5EF4-FFF2-40B4-BE49-F238E27FC236}">
                    <a16:creationId xmlns:a16="http://schemas.microsoft.com/office/drawing/2014/main" id="{387E841B-A36F-4C28-9B04-06390509A8E2}"/>
                  </a:ext>
                </a:extLst>
              </p:cNvPr>
              <p:cNvSpPr>
                <a:spLocks noChangeArrowheads="1"/>
              </p:cNvSpPr>
              <p:nvPr/>
            </p:nvSpPr>
            <p:spPr bwMode="auto">
              <a:xfrm>
                <a:off x="2824"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5" name="Rectangle 65">
                <a:extLst>
                  <a:ext uri="{FF2B5EF4-FFF2-40B4-BE49-F238E27FC236}">
                    <a16:creationId xmlns:a16="http://schemas.microsoft.com/office/drawing/2014/main" id="{E6686B6C-BF5E-4CAF-8DE8-008C3592B284}"/>
                  </a:ext>
                </a:extLst>
              </p:cNvPr>
              <p:cNvSpPr>
                <a:spLocks noChangeArrowheads="1"/>
              </p:cNvSpPr>
              <p:nvPr/>
            </p:nvSpPr>
            <p:spPr bwMode="auto">
              <a:xfrm>
                <a:off x="2968"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6" name="Rectangle 66">
                <a:extLst>
                  <a:ext uri="{FF2B5EF4-FFF2-40B4-BE49-F238E27FC236}">
                    <a16:creationId xmlns:a16="http://schemas.microsoft.com/office/drawing/2014/main" id="{5400FECF-5F43-4A04-9D9D-E2A6F3E2E18D}"/>
                  </a:ext>
                </a:extLst>
              </p:cNvPr>
              <p:cNvSpPr>
                <a:spLocks noChangeArrowheads="1"/>
              </p:cNvSpPr>
              <p:nvPr/>
            </p:nvSpPr>
            <p:spPr bwMode="auto">
              <a:xfrm>
                <a:off x="3112"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7" name="Rectangle 67">
                <a:extLst>
                  <a:ext uri="{FF2B5EF4-FFF2-40B4-BE49-F238E27FC236}">
                    <a16:creationId xmlns:a16="http://schemas.microsoft.com/office/drawing/2014/main" id="{99E7A984-01D0-410D-8153-4ADD1D1BBAC7}"/>
                  </a:ext>
                </a:extLst>
              </p:cNvPr>
              <p:cNvSpPr>
                <a:spLocks noChangeArrowheads="1"/>
              </p:cNvSpPr>
              <p:nvPr/>
            </p:nvSpPr>
            <p:spPr bwMode="auto">
              <a:xfrm>
                <a:off x="3256"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8" name="Rectangle 68">
                <a:extLst>
                  <a:ext uri="{FF2B5EF4-FFF2-40B4-BE49-F238E27FC236}">
                    <a16:creationId xmlns:a16="http://schemas.microsoft.com/office/drawing/2014/main" id="{419E6F7B-5DF9-4855-B2CD-63C5E2DAE29D}"/>
                  </a:ext>
                </a:extLst>
              </p:cNvPr>
              <p:cNvSpPr>
                <a:spLocks noChangeArrowheads="1"/>
              </p:cNvSpPr>
              <p:nvPr/>
            </p:nvSpPr>
            <p:spPr bwMode="auto">
              <a:xfrm>
                <a:off x="3400"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99" name="Rectangle 69">
                <a:extLst>
                  <a:ext uri="{FF2B5EF4-FFF2-40B4-BE49-F238E27FC236}">
                    <a16:creationId xmlns:a16="http://schemas.microsoft.com/office/drawing/2014/main" id="{E0A8EF66-A4A0-43E6-9850-7609A5BD6A30}"/>
                  </a:ext>
                </a:extLst>
              </p:cNvPr>
              <p:cNvSpPr>
                <a:spLocks noChangeArrowheads="1"/>
              </p:cNvSpPr>
              <p:nvPr/>
            </p:nvSpPr>
            <p:spPr bwMode="auto">
              <a:xfrm>
                <a:off x="3539"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0" name="Rectangle 70">
                <a:extLst>
                  <a:ext uri="{FF2B5EF4-FFF2-40B4-BE49-F238E27FC236}">
                    <a16:creationId xmlns:a16="http://schemas.microsoft.com/office/drawing/2014/main" id="{E9FEC432-28C8-491B-9F51-F0F494ED6D53}"/>
                  </a:ext>
                </a:extLst>
              </p:cNvPr>
              <p:cNvSpPr>
                <a:spLocks noChangeArrowheads="1"/>
              </p:cNvSpPr>
              <p:nvPr/>
            </p:nvSpPr>
            <p:spPr bwMode="auto">
              <a:xfrm>
                <a:off x="3683"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1" name="Rectangle 71">
                <a:extLst>
                  <a:ext uri="{FF2B5EF4-FFF2-40B4-BE49-F238E27FC236}">
                    <a16:creationId xmlns:a16="http://schemas.microsoft.com/office/drawing/2014/main" id="{711EA9D3-8228-41CE-80BB-3B48544AE5CC}"/>
                  </a:ext>
                </a:extLst>
              </p:cNvPr>
              <p:cNvSpPr>
                <a:spLocks noChangeArrowheads="1"/>
              </p:cNvSpPr>
              <p:nvPr/>
            </p:nvSpPr>
            <p:spPr bwMode="auto">
              <a:xfrm>
                <a:off x="3827"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2" name="Rectangle 72">
                <a:extLst>
                  <a:ext uri="{FF2B5EF4-FFF2-40B4-BE49-F238E27FC236}">
                    <a16:creationId xmlns:a16="http://schemas.microsoft.com/office/drawing/2014/main" id="{556C74D0-EE26-448A-ADE8-0D911C21E0A6}"/>
                  </a:ext>
                </a:extLst>
              </p:cNvPr>
              <p:cNvSpPr>
                <a:spLocks noChangeArrowheads="1"/>
              </p:cNvSpPr>
              <p:nvPr/>
            </p:nvSpPr>
            <p:spPr bwMode="auto">
              <a:xfrm>
                <a:off x="3971"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3" name="Rectangle 73">
                <a:extLst>
                  <a:ext uri="{FF2B5EF4-FFF2-40B4-BE49-F238E27FC236}">
                    <a16:creationId xmlns:a16="http://schemas.microsoft.com/office/drawing/2014/main" id="{C43F1D8B-3776-481A-9B28-C149CA799B86}"/>
                  </a:ext>
                </a:extLst>
              </p:cNvPr>
              <p:cNvSpPr>
                <a:spLocks noChangeArrowheads="1"/>
              </p:cNvSpPr>
              <p:nvPr/>
            </p:nvSpPr>
            <p:spPr bwMode="auto">
              <a:xfrm>
                <a:off x="4110"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4" name="Rectangle 74">
                <a:extLst>
                  <a:ext uri="{FF2B5EF4-FFF2-40B4-BE49-F238E27FC236}">
                    <a16:creationId xmlns:a16="http://schemas.microsoft.com/office/drawing/2014/main" id="{1BDCE192-EAF6-4101-8C9D-3A01A92804D6}"/>
                  </a:ext>
                </a:extLst>
              </p:cNvPr>
              <p:cNvSpPr>
                <a:spLocks noChangeArrowheads="1"/>
              </p:cNvSpPr>
              <p:nvPr/>
            </p:nvSpPr>
            <p:spPr bwMode="auto">
              <a:xfrm>
                <a:off x="2824"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5" name="Rectangle 75">
                <a:extLst>
                  <a:ext uri="{FF2B5EF4-FFF2-40B4-BE49-F238E27FC236}">
                    <a16:creationId xmlns:a16="http://schemas.microsoft.com/office/drawing/2014/main" id="{FF817A74-EA15-49A4-A846-5E86F2336FAD}"/>
                  </a:ext>
                </a:extLst>
              </p:cNvPr>
              <p:cNvSpPr>
                <a:spLocks noChangeArrowheads="1"/>
              </p:cNvSpPr>
              <p:nvPr/>
            </p:nvSpPr>
            <p:spPr bwMode="auto">
              <a:xfrm>
                <a:off x="2968"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6" name="Rectangle 76">
                <a:extLst>
                  <a:ext uri="{FF2B5EF4-FFF2-40B4-BE49-F238E27FC236}">
                    <a16:creationId xmlns:a16="http://schemas.microsoft.com/office/drawing/2014/main" id="{5864331F-84CD-4F42-8E54-FE571FE57010}"/>
                  </a:ext>
                </a:extLst>
              </p:cNvPr>
              <p:cNvSpPr>
                <a:spLocks noChangeArrowheads="1"/>
              </p:cNvSpPr>
              <p:nvPr/>
            </p:nvSpPr>
            <p:spPr bwMode="auto">
              <a:xfrm>
                <a:off x="3112"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7" name="Rectangle 77">
                <a:extLst>
                  <a:ext uri="{FF2B5EF4-FFF2-40B4-BE49-F238E27FC236}">
                    <a16:creationId xmlns:a16="http://schemas.microsoft.com/office/drawing/2014/main" id="{AD3A8EDA-7490-4DD5-BC1A-9855DA9B7CF6}"/>
                  </a:ext>
                </a:extLst>
              </p:cNvPr>
              <p:cNvSpPr>
                <a:spLocks noChangeArrowheads="1"/>
              </p:cNvSpPr>
              <p:nvPr/>
            </p:nvSpPr>
            <p:spPr bwMode="auto">
              <a:xfrm>
                <a:off x="3256"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8" name="Rectangle 78">
                <a:extLst>
                  <a:ext uri="{FF2B5EF4-FFF2-40B4-BE49-F238E27FC236}">
                    <a16:creationId xmlns:a16="http://schemas.microsoft.com/office/drawing/2014/main" id="{8EC015DB-BC22-4C62-ACA6-41DF94C6169A}"/>
                  </a:ext>
                </a:extLst>
              </p:cNvPr>
              <p:cNvSpPr>
                <a:spLocks noChangeArrowheads="1"/>
              </p:cNvSpPr>
              <p:nvPr/>
            </p:nvSpPr>
            <p:spPr bwMode="auto">
              <a:xfrm>
                <a:off x="3400"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09" name="Rectangle 79">
                <a:extLst>
                  <a:ext uri="{FF2B5EF4-FFF2-40B4-BE49-F238E27FC236}">
                    <a16:creationId xmlns:a16="http://schemas.microsoft.com/office/drawing/2014/main" id="{A63EC324-14BF-41B0-B2BA-426F0C6A5B02}"/>
                  </a:ext>
                </a:extLst>
              </p:cNvPr>
              <p:cNvSpPr>
                <a:spLocks noChangeArrowheads="1"/>
              </p:cNvSpPr>
              <p:nvPr/>
            </p:nvSpPr>
            <p:spPr bwMode="auto">
              <a:xfrm>
                <a:off x="3539"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0" name="Rectangle 80">
                <a:extLst>
                  <a:ext uri="{FF2B5EF4-FFF2-40B4-BE49-F238E27FC236}">
                    <a16:creationId xmlns:a16="http://schemas.microsoft.com/office/drawing/2014/main" id="{2C7F0899-AF3C-4242-B6ED-7EF43EEC9C57}"/>
                  </a:ext>
                </a:extLst>
              </p:cNvPr>
              <p:cNvSpPr>
                <a:spLocks noChangeArrowheads="1"/>
              </p:cNvSpPr>
              <p:nvPr/>
            </p:nvSpPr>
            <p:spPr bwMode="auto">
              <a:xfrm>
                <a:off x="3683"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1" name="Rectangle 81">
                <a:extLst>
                  <a:ext uri="{FF2B5EF4-FFF2-40B4-BE49-F238E27FC236}">
                    <a16:creationId xmlns:a16="http://schemas.microsoft.com/office/drawing/2014/main" id="{CC49D18D-60FC-4D51-AB3E-45C69EE1241F}"/>
                  </a:ext>
                </a:extLst>
              </p:cNvPr>
              <p:cNvSpPr>
                <a:spLocks noChangeArrowheads="1"/>
              </p:cNvSpPr>
              <p:nvPr/>
            </p:nvSpPr>
            <p:spPr bwMode="auto">
              <a:xfrm>
                <a:off x="3827"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2" name="Rectangle 82">
                <a:extLst>
                  <a:ext uri="{FF2B5EF4-FFF2-40B4-BE49-F238E27FC236}">
                    <a16:creationId xmlns:a16="http://schemas.microsoft.com/office/drawing/2014/main" id="{74A311D1-9A8F-42F1-9B3A-0809079EE117}"/>
                  </a:ext>
                </a:extLst>
              </p:cNvPr>
              <p:cNvSpPr>
                <a:spLocks noChangeArrowheads="1"/>
              </p:cNvSpPr>
              <p:nvPr/>
            </p:nvSpPr>
            <p:spPr bwMode="auto">
              <a:xfrm>
                <a:off x="3971"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3" name="Rectangle 83">
                <a:extLst>
                  <a:ext uri="{FF2B5EF4-FFF2-40B4-BE49-F238E27FC236}">
                    <a16:creationId xmlns:a16="http://schemas.microsoft.com/office/drawing/2014/main" id="{9091DD77-B142-4B0A-9E8D-D27921E5164F}"/>
                  </a:ext>
                </a:extLst>
              </p:cNvPr>
              <p:cNvSpPr>
                <a:spLocks noChangeArrowheads="1"/>
              </p:cNvSpPr>
              <p:nvPr/>
            </p:nvSpPr>
            <p:spPr bwMode="auto">
              <a:xfrm>
                <a:off x="4110"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4" name="Rectangle 84">
                <a:extLst>
                  <a:ext uri="{FF2B5EF4-FFF2-40B4-BE49-F238E27FC236}">
                    <a16:creationId xmlns:a16="http://schemas.microsoft.com/office/drawing/2014/main" id="{757A025D-A8DB-41BF-8499-FED73755F251}"/>
                  </a:ext>
                </a:extLst>
              </p:cNvPr>
              <p:cNvSpPr>
                <a:spLocks noChangeArrowheads="1"/>
              </p:cNvSpPr>
              <p:nvPr/>
            </p:nvSpPr>
            <p:spPr bwMode="auto">
              <a:xfrm>
                <a:off x="2824"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5" name="Rectangle 85">
                <a:extLst>
                  <a:ext uri="{FF2B5EF4-FFF2-40B4-BE49-F238E27FC236}">
                    <a16:creationId xmlns:a16="http://schemas.microsoft.com/office/drawing/2014/main" id="{82CAC63E-6044-46F7-808E-6E2E88C2C5A7}"/>
                  </a:ext>
                </a:extLst>
              </p:cNvPr>
              <p:cNvSpPr>
                <a:spLocks noChangeArrowheads="1"/>
              </p:cNvSpPr>
              <p:nvPr/>
            </p:nvSpPr>
            <p:spPr bwMode="auto">
              <a:xfrm>
                <a:off x="2968"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6" name="Rectangle 86">
                <a:extLst>
                  <a:ext uri="{FF2B5EF4-FFF2-40B4-BE49-F238E27FC236}">
                    <a16:creationId xmlns:a16="http://schemas.microsoft.com/office/drawing/2014/main" id="{F95783AB-BED9-4163-ABA3-31BDCA3C3FA0}"/>
                  </a:ext>
                </a:extLst>
              </p:cNvPr>
              <p:cNvSpPr>
                <a:spLocks noChangeArrowheads="1"/>
              </p:cNvSpPr>
              <p:nvPr/>
            </p:nvSpPr>
            <p:spPr bwMode="auto">
              <a:xfrm>
                <a:off x="3112"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7" name="Rectangle 87">
                <a:extLst>
                  <a:ext uri="{FF2B5EF4-FFF2-40B4-BE49-F238E27FC236}">
                    <a16:creationId xmlns:a16="http://schemas.microsoft.com/office/drawing/2014/main" id="{FAC3E05E-9195-4F0D-96EF-5AED2BF2BD5C}"/>
                  </a:ext>
                </a:extLst>
              </p:cNvPr>
              <p:cNvSpPr>
                <a:spLocks noChangeArrowheads="1"/>
              </p:cNvSpPr>
              <p:nvPr/>
            </p:nvSpPr>
            <p:spPr bwMode="auto">
              <a:xfrm>
                <a:off x="3256"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8" name="Rectangle 88">
                <a:extLst>
                  <a:ext uri="{FF2B5EF4-FFF2-40B4-BE49-F238E27FC236}">
                    <a16:creationId xmlns:a16="http://schemas.microsoft.com/office/drawing/2014/main" id="{6B008198-4F48-4D23-A83F-B88AFC3F84F0}"/>
                  </a:ext>
                </a:extLst>
              </p:cNvPr>
              <p:cNvSpPr>
                <a:spLocks noChangeArrowheads="1"/>
              </p:cNvSpPr>
              <p:nvPr/>
            </p:nvSpPr>
            <p:spPr bwMode="auto">
              <a:xfrm>
                <a:off x="3400"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19" name="Rectangle 89">
                <a:extLst>
                  <a:ext uri="{FF2B5EF4-FFF2-40B4-BE49-F238E27FC236}">
                    <a16:creationId xmlns:a16="http://schemas.microsoft.com/office/drawing/2014/main" id="{15CBA2BE-1D7F-4AE9-9B50-B91C0F3E4C93}"/>
                  </a:ext>
                </a:extLst>
              </p:cNvPr>
              <p:cNvSpPr>
                <a:spLocks noChangeArrowheads="1"/>
              </p:cNvSpPr>
              <p:nvPr/>
            </p:nvSpPr>
            <p:spPr bwMode="auto">
              <a:xfrm>
                <a:off x="3539"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0" name="Rectangle 90">
                <a:extLst>
                  <a:ext uri="{FF2B5EF4-FFF2-40B4-BE49-F238E27FC236}">
                    <a16:creationId xmlns:a16="http://schemas.microsoft.com/office/drawing/2014/main" id="{179B3CFB-503B-4284-9E58-E2F943025C7A}"/>
                  </a:ext>
                </a:extLst>
              </p:cNvPr>
              <p:cNvSpPr>
                <a:spLocks noChangeArrowheads="1"/>
              </p:cNvSpPr>
              <p:nvPr/>
            </p:nvSpPr>
            <p:spPr bwMode="auto">
              <a:xfrm>
                <a:off x="3683"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1" name="Rectangle 91">
                <a:extLst>
                  <a:ext uri="{FF2B5EF4-FFF2-40B4-BE49-F238E27FC236}">
                    <a16:creationId xmlns:a16="http://schemas.microsoft.com/office/drawing/2014/main" id="{871BC662-4EEE-4152-827A-54277FFFA59F}"/>
                  </a:ext>
                </a:extLst>
              </p:cNvPr>
              <p:cNvSpPr>
                <a:spLocks noChangeArrowheads="1"/>
              </p:cNvSpPr>
              <p:nvPr/>
            </p:nvSpPr>
            <p:spPr bwMode="auto">
              <a:xfrm>
                <a:off x="3827"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2" name="Rectangle 92">
                <a:extLst>
                  <a:ext uri="{FF2B5EF4-FFF2-40B4-BE49-F238E27FC236}">
                    <a16:creationId xmlns:a16="http://schemas.microsoft.com/office/drawing/2014/main" id="{A0A04727-C37E-4A1A-8A64-C8CBB93A8A35}"/>
                  </a:ext>
                </a:extLst>
              </p:cNvPr>
              <p:cNvSpPr>
                <a:spLocks noChangeArrowheads="1"/>
              </p:cNvSpPr>
              <p:nvPr/>
            </p:nvSpPr>
            <p:spPr bwMode="auto">
              <a:xfrm>
                <a:off x="3971"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3" name="Rectangle 93">
                <a:extLst>
                  <a:ext uri="{FF2B5EF4-FFF2-40B4-BE49-F238E27FC236}">
                    <a16:creationId xmlns:a16="http://schemas.microsoft.com/office/drawing/2014/main" id="{3B87FBF3-8273-4BE6-9093-E6F5DD947845}"/>
                  </a:ext>
                </a:extLst>
              </p:cNvPr>
              <p:cNvSpPr>
                <a:spLocks noChangeArrowheads="1"/>
              </p:cNvSpPr>
              <p:nvPr/>
            </p:nvSpPr>
            <p:spPr bwMode="auto">
              <a:xfrm>
                <a:off x="4110"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4" name="Rectangle 94">
                <a:extLst>
                  <a:ext uri="{FF2B5EF4-FFF2-40B4-BE49-F238E27FC236}">
                    <a16:creationId xmlns:a16="http://schemas.microsoft.com/office/drawing/2014/main" id="{D3F0D8FC-95E0-4AF0-97DB-FB7ECB87F79F}"/>
                  </a:ext>
                </a:extLst>
              </p:cNvPr>
              <p:cNvSpPr>
                <a:spLocks noChangeArrowheads="1"/>
              </p:cNvSpPr>
              <p:nvPr/>
            </p:nvSpPr>
            <p:spPr bwMode="auto">
              <a:xfrm>
                <a:off x="2824"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5" name="Rectangle 95">
                <a:extLst>
                  <a:ext uri="{FF2B5EF4-FFF2-40B4-BE49-F238E27FC236}">
                    <a16:creationId xmlns:a16="http://schemas.microsoft.com/office/drawing/2014/main" id="{6F6F25F8-330F-4537-9653-ABC9249E4E79}"/>
                  </a:ext>
                </a:extLst>
              </p:cNvPr>
              <p:cNvSpPr>
                <a:spLocks noChangeArrowheads="1"/>
              </p:cNvSpPr>
              <p:nvPr/>
            </p:nvSpPr>
            <p:spPr bwMode="auto">
              <a:xfrm>
                <a:off x="2968"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6" name="Rectangle 96">
                <a:extLst>
                  <a:ext uri="{FF2B5EF4-FFF2-40B4-BE49-F238E27FC236}">
                    <a16:creationId xmlns:a16="http://schemas.microsoft.com/office/drawing/2014/main" id="{6E4207D3-4D70-4ACD-8FF2-D0A65AFBB532}"/>
                  </a:ext>
                </a:extLst>
              </p:cNvPr>
              <p:cNvSpPr>
                <a:spLocks noChangeArrowheads="1"/>
              </p:cNvSpPr>
              <p:nvPr/>
            </p:nvSpPr>
            <p:spPr bwMode="auto">
              <a:xfrm>
                <a:off x="3112"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7" name="Rectangle 97">
                <a:extLst>
                  <a:ext uri="{FF2B5EF4-FFF2-40B4-BE49-F238E27FC236}">
                    <a16:creationId xmlns:a16="http://schemas.microsoft.com/office/drawing/2014/main" id="{6567E7CC-9050-4B24-B594-AA77007AE337}"/>
                  </a:ext>
                </a:extLst>
              </p:cNvPr>
              <p:cNvSpPr>
                <a:spLocks noChangeArrowheads="1"/>
              </p:cNvSpPr>
              <p:nvPr/>
            </p:nvSpPr>
            <p:spPr bwMode="auto">
              <a:xfrm>
                <a:off x="3256"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8" name="Rectangle 98">
                <a:extLst>
                  <a:ext uri="{FF2B5EF4-FFF2-40B4-BE49-F238E27FC236}">
                    <a16:creationId xmlns:a16="http://schemas.microsoft.com/office/drawing/2014/main" id="{86671F4B-5DBD-4292-843F-BFB58B57D756}"/>
                  </a:ext>
                </a:extLst>
              </p:cNvPr>
              <p:cNvSpPr>
                <a:spLocks noChangeArrowheads="1"/>
              </p:cNvSpPr>
              <p:nvPr/>
            </p:nvSpPr>
            <p:spPr bwMode="auto">
              <a:xfrm>
                <a:off x="3400"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29" name="Rectangle 99">
                <a:extLst>
                  <a:ext uri="{FF2B5EF4-FFF2-40B4-BE49-F238E27FC236}">
                    <a16:creationId xmlns:a16="http://schemas.microsoft.com/office/drawing/2014/main" id="{9A3D2391-9A4F-41C9-B785-74B7E65FA524}"/>
                  </a:ext>
                </a:extLst>
              </p:cNvPr>
              <p:cNvSpPr>
                <a:spLocks noChangeArrowheads="1"/>
              </p:cNvSpPr>
              <p:nvPr/>
            </p:nvSpPr>
            <p:spPr bwMode="auto">
              <a:xfrm>
                <a:off x="3539"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0" name="Rectangle 100">
                <a:extLst>
                  <a:ext uri="{FF2B5EF4-FFF2-40B4-BE49-F238E27FC236}">
                    <a16:creationId xmlns:a16="http://schemas.microsoft.com/office/drawing/2014/main" id="{390A8141-5F86-4E7B-B96B-22FFC3528A91}"/>
                  </a:ext>
                </a:extLst>
              </p:cNvPr>
              <p:cNvSpPr>
                <a:spLocks noChangeArrowheads="1"/>
              </p:cNvSpPr>
              <p:nvPr/>
            </p:nvSpPr>
            <p:spPr bwMode="auto">
              <a:xfrm>
                <a:off x="3683"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1" name="Rectangle 101">
                <a:extLst>
                  <a:ext uri="{FF2B5EF4-FFF2-40B4-BE49-F238E27FC236}">
                    <a16:creationId xmlns:a16="http://schemas.microsoft.com/office/drawing/2014/main" id="{537B24B9-47ED-4377-87C4-FF046BC4D827}"/>
                  </a:ext>
                </a:extLst>
              </p:cNvPr>
              <p:cNvSpPr>
                <a:spLocks noChangeArrowheads="1"/>
              </p:cNvSpPr>
              <p:nvPr/>
            </p:nvSpPr>
            <p:spPr bwMode="auto">
              <a:xfrm>
                <a:off x="3827"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2" name="Rectangle 102">
                <a:extLst>
                  <a:ext uri="{FF2B5EF4-FFF2-40B4-BE49-F238E27FC236}">
                    <a16:creationId xmlns:a16="http://schemas.microsoft.com/office/drawing/2014/main" id="{DB880E8E-CB3C-4CF6-AF59-CB4DB3D211D9}"/>
                  </a:ext>
                </a:extLst>
              </p:cNvPr>
              <p:cNvSpPr>
                <a:spLocks noChangeArrowheads="1"/>
              </p:cNvSpPr>
              <p:nvPr/>
            </p:nvSpPr>
            <p:spPr bwMode="auto">
              <a:xfrm>
                <a:off x="3971"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3" name="Rectangle 103">
                <a:extLst>
                  <a:ext uri="{FF2B5EF4-FFF2-40B4-BE49-F238E27FC236}">
                    <a16:creationId xmlns:a16="http://schemas.microsoft.com/office/drawing/2014/main" id="{58928BB8-6BB8-4D16-963B-F0DD8D44747E}"/>
                  </a:ext>
                </a:extLst>
              </p:cNvPr>
              <p:cNvSpPr>
                <a:spLocks noChangeArrowheads="1"/>
              </p:cNvSpPr>
              <p:nvPr/>
            </p:nvSpPr>
            <p:spPr bwMode="auto">
              <a:xfrm>
                <a:off x="4110"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4" name="Rectangle 104">
                <a:extLst>
                  <a:ext uri="{FF2B5EF4-FFF2-40B4-BE49-F238E27FC236}">
                    <a16:creationId xmlns:a16="http://schemas.microsoft.com/office/drawing/2014/main" id="{110303F1-C380-4585-8C6D-2CD1D4965D29}"/>
                  </a:ext>
                </a:extLst>
              </p:cNvPr>
              <p:cNvSpPr>
                <a:spLocks noChangeArrowheads="1"/>
              </p:cNvSpPr>
              <p:nvPr/>
            </p:nvSpPr>
            <p:spPr bwMode="auto">
              <a:xfrm>
                <a:off x="4249"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5" name="Rectangle 105">
                <a:extLst>
                  <a:ext uri="{FF2B5EF4-FFF2-40B4-BE49-F238E27FC236}">
                    <a16:creationId xmlns:a16="http://schemas.microsoft.com/office/drawing/2014/main" id="{A098E44E-FD8D-40B9-8B52-B7BE135AEC5F}"/>
                  </a:ext>
                </a:extLst>
              </p:cNvPr>
              <p:cNvSpPr>
                <a:spLocks noChangeArrowheads="1"/>
              </p:cNvSpPr>
              <p:nvPr/>
            </p:nvSpPr>
            <p:spPr bwMode="auto">
              <a:xfrm>
                <a:off x="4393"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6" name="Rectangle 106">
                <a:extLst>
                  <a:ext uri="{FF2B5EF4-FFF2-40B4-BE49-F238E27FC236}">
                    <a16:creationId xmlns:a16="http://schemas.microsoft.com/office/drawing/2014/main" id="{881AADE4-C767-45C3-A725-0CA29A2B5D77}"/>
                  </a:ext>
                </a:extLst>
              </p:cNvPr>
              <p:cNvSpPr>
                <a:spLocks noChangeArrowheads="1"/>
              </p:cNvSpPr>
              <p:nvPr/>
            </p:nvSpPr>
            <p:spPr bwMode="auto">
              <a:xfrm>
                <a:off x="4537"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7" name="Rectangle 107">
                <a:extLst>
                  <a:ext uri="{FF2B5EF4-FFF2-40B4-BE49-F238E27FC236}">
                    <a16:creationId xmlns:a16="http://schemas.microsoft.com/office/drawing/2014/main" id="{82AFA4BF-FDB0-403B-BEEF-DF1369F3BBAC}"/>
                  </a:ext>
                </a:extLst>
              </p:cNvPr>
              <p:cNvSpPr>
                <a:spLocks noChangeArrowheads="1"/>
              </p:cNvSpPr>
              <p:nvPr/>
            </p:nvSpPr>
            <p:spPr bwMode="auto">
              <a:xfrm>
                <a:off x="4681"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8" name="Rectangle 108">
                <a:extLst>
                  <a:ext uri="{FF2B5EF4-FFF2-40B4-BE49-F238E27FC236}">
                    <a16:creationId xmlns:a16="http://schemas.microsoft.com/office/drawing/2014/main" id="{F8B67FD5-8985-443D-8A26-F023826B2C85}"/>
                  </a:ext>
                </a:extLst>
              </p:cNvPr>
              <p:cNvSpPr>
                <a:spLocks noChangeArrowheads="1"/>
              </p:cNvSpPr>
              <p:nvPr/>
            </p:nvSpPr>
            <p:spPr bwMode="auto">
              <a:xfrm>
                <a:off x="4825"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39" name="Rectangle 109">
                <a:extLst>
                  <a:ext uri="{FF2B5EF4-FFF2-40B4-BE49-F238E27FC236}">
                    <a16:creationId xmlns:a16="http://schemas.microsoft.com/office/drawing/2014/main" id="{EED9C3AA-BEA2-4555-AA15-7A6FB42F2C54}"/>
                  </a:ext>
                </a:extLst>
              </p:cNvPr>
              <p:cNvSpPr>
                <a:spLocks noChangeArrowheads="1"/>
              </p:cNvSpPr>
              <p:nvPr/>
            </p:nvSpPr>
            <p:spPr bwMode="auto">
              <a:xfrm>
                <a:off x="4964" y="1419"/>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0" name="Rectangle 110">
                <a:extLst>
                  <a:ext uri="{FF2B5EF4-FFF2-40B4-BE49-F238E27FC236}">
                    <a16:creationId xmlns:a16="http://schemas.microsoft.com/office/drawing/2014/main" id="{AFBEE8D2-BA0E-4B3B-A9ED-8949A62134CF}"/>
                  </a:ext>
                </a:extLst>
              </p:cNvPr>
              <p:cNvSpPr>
                <a:spLocks noChangeArrowheads="1"/>
              </p:cNvSpPr>
              <p:nvPr/>
            </p:nvSpPr>
            <p:spPr bwMode="auto">
              <a:xfrm>
                <a:off x="4249"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1" name="Rectangle 111">
                <a:extLst>
                  <a:ext uri="{FF2B5EF4-FFF2-40B4-BE49-F238E27FC236}">
                    <a16:creationId xmlns:a16="http://schemas.microsoft.com/office/drawing/2014/main" id="{A4B56397-B554-4CE7-AA4B-4468F47EB7C1}"/>
                  </a:ext>
                </a:extLst>
              </p:cNvPr>
              <p:cNvSpPr>
                <a:spLocks noChangeArrowheads="1"/>
              </p:cNvSpPr>
              <p:nvPr/>
            </p:nvSpPr>
            <p:spPr bwMode="auto">
              <a:xfrm>
                <a:off x="4393"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2" name="Rectangle 112">
                <a:extLst>
                  <a:ext uri="{FF2B5EF4-FFF2-40B4-BE49-F238E27FC236}">
                    <a16:creationId xmlns:a16="http://schemas.microsoft.com/office/drawing/2014/main" id="{89C5C1F7-C525-4A45-8A8D-D862AD272983}"/>
                  </a:ext>
                </a:extLst>
              </p:cNvPr>
              <p:cNvSpPr>
                <a:spLocks noChangeArrowheads="1"/>
              </p:cNvSpPr>
              <p:nvPr/>
            </p:nvSpPr>
            <p:spPr bwMode="auto">
              <a:xfrm>
                <a:off x="4537"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3" name="Rectangle 113">
                <a:extLst>
                  <a:ext uri="{FF2B5EF4-FFF2-40B4-BE49-F238E27FC236}">
                    <a16:creationId xmlns:a16="http://schemas.microsoft.com/office/drawing/2014/main" id="{1C7FFE15-95FE-4F28-8647-F77023606904}"/>
                  </a:ext>
                </a:extLst>
              </p:cNvPr>
              <p:cNvSpPr>
                <a:spLocks noChangeArrowheads="1"/>
              </p:cNvSpPr>
              <p:nvPr/>
            </p:nvSpPr>
            <p:spPr bwMode="auto">
              <a:xfrm>
                <a:off x="4681"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4" name="Rectangle 114">
                <a:extLst>
                  <a:ext uri="{FF2B5EF4-FFF2-40B4-BE49-F238E27FC236}">
                    <a16:creationId xmlns:a16="http://schemas.microsoft.com/office/drawing/2014/main" id="{5FDF28CD-4116-4DA7-B3B5-D68CFCB22015}"/>
                  </a:ext>
                </a:extLst>
              </p:cNvPr>
              <p:cNvSpPr>
                <a:spLocks noChangeArrowheads="1"/>
              </p:cNvSpPr>
              <p:nvPr/>
            </p:nvSpPr>
            <p:spPr bwMode="auto">
              <a:xfrm>
                <a:off x="4825"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5" name="Rectangle 115">
                <a:extLst>
                  <a:ext uri="{FF2B5EF4-FFF2-40B4-BE49-F238E27FC236}">
                    <a16:creationId xmlns:a16="http://schemas.microsoft.com/office/drawing/2014/main" id="{21BA5F6A-3862-4471-98ED-0FC4EFE1FDA2}"/>
                  </a:ext>
                </a:extLst>
              </p:cNvPr>
              <p:cNvSpPr>
                <a:spLocks noChangeArrowheads="1"/>
              </p:cNvSpPr>
              <p:nvPr/>
            </p:nvSpPr>
            <p:spPr bwMode="auto">
              <a:xfrm>
                <a:off x="4964" y="1561"/>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6" name="Rectangle 116">
                <a:extLst>
                  <a:ext uri="{FF2B5EF4-FFF2-40B4-BE49-F238E27FC236}">
                    <a16:creationId xmlns:a16="http://schemas.microsoft.com/office/drawing/2014/main" id="{A2B3749D-A29E-483E-AECD-6B535AB83D58}"/>
                  </a:ext>
                </a:extLst>
              </p:cNvPr>
              <p:cNvSpPr>
                <a:spLocks noChangeArrowheads="1"/>
              </p:cNvSpPr>
              <p:nvPr/>
            </p:nvSpPr>
            <p:spPr bwMode="auto">
              <a:xfrm>
                <a:off x="4249"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7" name="Rectangle 117">
                <a:extLst>
                  <a:ext uri="{FF2B5EF4-FFF2-40B4-BE49-F238E27FC236}">
                    <a16:creationId xmlns:a16="http://schemas.microsoft.com/office/drawing/2014/main" id="{D67E4E62-28ED-419C-A36D-1358BF7B437F}"/>
                  </a:ext>
                </a:extLst>
              </p:cNvPr>
              <p:cNvSpPr>
                <a:spLocks noChangeArrowheads="1"/>
              </p:cNvSpPr>
              <p:nvPr/>
            </p:nvSpPr>
            <p:spPr bwMode="auto">
              <a:xfrm>
                <a:off x="4393"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8" name="Rectangle 118">
                <a:extLst>
                  <a:ext uri="{FF2B5EF4-FFF2-40B4-BE49-F238E27FC236}">
                    <a16:creationId xmlns:a16="http://schemas.microsoft.com/office/drawing/2014/main" id="{DB961F67-EB1E-4448-8327-9477D9805496}"/>
                  </a:ext>
                </a:extLst>
              </p:cNvPr>
              <p:cNvSpPr>
                <a:spLocks noChangeArrowheads="1"/>
              </p:cNvSpPr>
              <p:nvPr/>
            </p:nvSpPr>
            <p:spPr bwMode="auto">
              <a:xfrm>
                <a:off x="4537"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49" name="Rectangle 119">
                <a:extLst>
                  <a:ext uri="{FF2B5EF4-FFF2-40B4-BE49-F238E27FC236}">
                    <a16:creationId xmlns:a16="http://schemas.microsoft.com/office/drawing/2014/main" id="{5D889E8B-9C4A-4C1E-8CCD-E7E45F75843A}"/>
                  </a:ext>
                </a:extLst>
              </p:cNvPr>
              <p:cNvSpPr>
                <a:spLocks noChangeArrowheads="1"/>
              </p:cNvSpPr>
              <p:nvPr/>
            </p:nvSpPr>
            <p:spPr bwMode="auto">
              <a:xfrm>
                <a:off x="4681"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0" name="Rectangle 120">
                <a:extLst>
                  <a:ext uri="{FF2B5EF4-FFF2-40B4-BE49-F238E27FC236}">
                    <a16:creationId xmlns:a16="http://schemas.microsoft.com/office/drawing/2014/main" id="{8DF31E19-2EBA-4B77-9A3A-E114F579FA6B}"/>
                  </a:ext>
                </a:extLst>
              </p:cNvPr>
              <p:cNvSpPr>
                <a:spLocks noChangeArrowheads="1"/>
              </p:cNvSpPr>
              <p:nvPr/>
            </p:nvSpPr>
            <p:spPr bwMode="auto">
              <a:xfrm>
                <a:off x="4825"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1" name="Rectangle 121">
                <a:extLst>
                  <a:ext uri="{FF2B5EF4-FFF2-40B4-BE49-F238E27FC236}">
                    <a16:creationId xmlns:a16="http://schemas.microsoft.com/office/drawing/2014/main" id="{B35F15DD-4A9E-4769-AC3E-5F861056AE8B}"/>
                  </a:ext>
                </a:extLst>
              </p:cNvPr>
              <p:cNvSpPr>
                <a:spLocks noChangeArrowheads="1"/>
              </p:cNvSpPr>
              <p:nvPr/>
            </p:nvSpPr>
            <p:spPr bwMode="auto">
              <a:xfrm>
                <a:off x="4964" y="1705"/>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2" name="Rectangle 122">
                <a:extLst>
                  <a:ext uri="{FF2B5EF4-FFF2-40B4-BE49-F238E27FC236}">
                    <a16:creationId xmlns:a16="http://schemas.microsoft.com/office/drawing/2014/main" id="{56ACBEC3-01CF-4518-ACEB-1F740334DAF0}"/>
                  </a:ext>
                </a:extLst>
              </p:cNvPr>
              <p:cNvSpPr>
                <a:spLocks noChangeArrowheads="1"/>
              </p:cNvSpPr>
              <p:nvPr/>
            </p:nvSpPr>
            <p:spPr bwMode="auto">
              <a:xfrm>
                <a:off x="4249"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3" name="Rectangle 123">
                <a:extLst>
                  <a:ext uri="{FF2B5EF4-FFF2-40B4-BE49-F238E27FC236}">
                    <a16:creationId xmlns:a16="http://schemas.microsoft.com/office/drawing/2014/main" id="{08E33FA6-F228-494C-A70D-459DD505C62F}"/>
                  </a:ext>
                </a:extLst>
              </p:cNvPr>
              <p:cNvSpPr>
                <a:spLocks noChangeArrowheads="1"/>
              </p:cNvSpPr>
              <p:nvPr/>
            </p:nvSpPr>
            <p:spPr bwMode="auto">
              <a:xfrm>
                <a:off x="4393"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4" name="Rectangle 124">
                <a:extLst>
                  <a:ext uri="{FF2B5EF4-FFF2-40B4-BE49-F238E27FC236}">
                    <a16:creationId xmlns:a16="http://schemas.microsoft.com/office/drawing/2014/main" id="{ED5E3221-9E6C-4735-80BD-4D89DFAD0CEE}"/>
                  </a:ext>
                </a:extLst>
              </p:cNvPr>
              <p:cNvSpPr>
                <a:spLocks noChangeArrowheads="1"/>
              </p:cNvSpPr>
              <p:nvPr/>
            </p:nvSpPr>
            <p:spPr bwMode="auto">
              <a:xfrm>
                <a:off x="4537"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5" name="Rectangle 125">
                <a:extLst>
                  <a:ext uri="{FF2B5EF4-FFF2-40B4-BE49-F238E27FC236}">
                    <a16:creationId xmlns:a16="http://schemas.microsoft.com/office/drawing/2014/main" id="{802351C1-648D-49BB-BFA9-B0508E7C17BA}"/>
                  </a:ext>
                </a:extLst>
              </p:cNvPr>
              <p:cNvSpPr>
                <a:spLocks noChangeArrowheads="1"/>
              </p:cNvSpPr>
              <p:nvPr/>
            </p:nvSpPr>
            <p:spPr bwMode="auto">
              <a:xfrm>
                <a:off x="4681"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6" name="Rectangle 126">
                <a:extLst>
                  <a:ext uri="{FF2B5EF4-FFF2-40B4-BE49-F238E27FC236}">
                    <a16:creationId xmlns:a16="http://schemas.microsoft.com/office/drawing/2014/main" id="{5FC874F8-36D7-4971-BB76-6963D4B3D547}"/>
                  </a:ext>
                </a:extLst>
              </p:cNvPr>
              <p:cNvSpPr>
                <a:spLocks noChangeArrowheads="1"/>
              </p:cNvSpPr>
              <p:nvPr/>
            </p:nvSpPr>
            <p:spPr bwMode="auto">
              <a:xfrm>
                <a:off x="4825"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7" name="Rectangle 127">
                <a:extLst>
                  <a:ext uri="{FF2B5EF4-FFF2-40B4-BE49-F238E27FC236}">
                    <a16:creationId xmlns:a16="http://schemas.microsoft.com/office/drawing/2014/main" id="{933CACD3-6A5F-4701-B914-9215FF4534E9}"/>
                  </a:ext>
                </a:extLst>
              </p:cNvPr>
              <p:cNvSpPr>
                <a:spLocks noChangeArrowheads="1"/>
              </p:cNvSpPr>
              <p:nvPr/>
            </p:nvSpPr>
            <p:spPr bwMode="auto">
              <a:xfrm>
                <a:off x="4964" y="184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8" name="Rectangle 128">
                <a:extLst>
                  <a:ext uri="{FF2B5EF4-FFF2-40B4-BE49-F238E27FC236}">
                    <a16:creationId xmlns:a16="http://schemas.microsoft.com/office/drawing/2014/main" id="{8B268783-6259-43B9-8012-BE557AB7C414}"/>
                  </a:ext>
                </a:extLst>
              </p:cNvPr>
              <p:cNvSpPr>
                <a:spLocks noChangeArrowheads="1"/>
              </p:cNvSpPr>
              <p:nvPr/>
            </p:nvSpPr>
            <p:spPr bwMode="auto">
              <a:xfrm>
                <a:off x="4249"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59" name="Rectangle 129">
                <a:extLst>
                  <a:ext uri="{FF2B5EF4-FFF2-40B4-BE49-F238E27FC236}">
                    <a16:creationId xmlns:a16="http://schemas.microsoft.com/office/drawing/2014/main" id="{131F52DB-2356-437A-9A73-7DD8FC108A5A}"/>
                  </a:ext>
                </a:extLst>
              </p:cNvPr>
              <p:cNvSpPr>
                <a:spLocks noChangeArrowheads="1"/>
              </p:cNvSpPr>
              <p:nvPr/>
            </p:nvSpPr>
            <p:spPr bwMode="auto">
              <a:xfrm>
                <a:off x="4393"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0" name="Rectangle 130">
                <a:extLst>
                  <a:ext uri="{FF2B5EF4-FFF2-40B4-BE49-F238E27FC236}">
                    <a16:creationId xmlns:a16="http://schemas.microsoft.com/office/drawing/2014/main" id="{0F9FF74E-EBBD-4882-BEE6-1EB51B38D312}"/>
                  </a:ext>
                </a:extLst>
              </p:cNvPr>
              <p:cNvSpPr>
                <a:spLocks noChangeArrowheads="1"/>
              </p:cNvSpPr>
              <p:nvPr/>
            </p:nvSpPr>
            <p:spPr bwMode="auto">
              <a:xfrm>
                <a:off x="4537"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1" name="Rectangle 131">
                <a:extLst>
                  <a:ext uri="{FF2B5EF4-FFF2-40B4-BE49-F238E27FC236}">
                    <a16:creationId xmlns:a16="http://schemas.microsoft.com/office/drawing/2014/main" id="{894BE253-26E8-4C34-8103-0EBF0D3A31D4}"/>
                  </a:ext>
                </a:extLst>
              </p:cNvPr>
              <p:cNvSpPr>
                <a:spLocks noChangeArrowheads="1"/>
              </p:cNvSpPr>
              <p:nvPr/>
            </p:nvSpPr>
            <p:spPr bwMode="auto">
              <a:xfrm>
                <a:off x="4681"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2" name="Rectangle 132">
                <a:extLst>
                  <a:ext uri="{FF2B5EF4-FFF2-40B4-BE49-F238E27FC236}">
                    <a16:creationId xmlns:a16="http://schemas.microsoft.com/office/drawing/2014/main" id="{02D9A8CB-D3B7-4102-B3AB-409D4FA7141C}"/>
                  </a:ext>
                </a:extLst>
              </p:cNvPr>
              <p:cNvSpPr>
                <a:spLocks noChangeArrowheads="1"/>
              </p:cNvSpPr>
              <p:nvPr/>
            </p:nvSpPr>
            <p:spPr bwMode="auto">
              <a:xfrm>
                <a:off x="4825"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3" name="Rectangle 133">
                <a:extLst>
                  <a:ext uri="{FF2B5EF4-FFF2-40B4-BE49-F238E27FC236}">
                    <a16:creationId xmlns:a16="http://schemas.microsoft.com/office/drawing/2014/main" id="{F82C0AE8-9D61-41BC-8044-14D46B4B2AEF}"/>
                  </a:ext>
                </a:extLst>
              </p:cNvPr>
              <p:cNvSpPr>
                <a:spLocks noChangeArrowheads="1"/>
              </p:cNvSpPr>
              <p:nvPr/>
            </p:nvSpPr>
            <p:spPr bwMode="auto">
              <a:xfrm>
                <a:off x="4964" y="1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4" name="Rectangle 134">
                <a:extLst>
                  <a:ext uri="{FF2B5EF4-FFF2-40B4-BE49-F238E27FC236}">
                    <a16:creationId xmlns:a16="http://schemas.microsoft.com/office/drawing/2014/main" id="{7F94A60E-87E4-4ABE-8301-EDB76651122E}"/>
                  </a:ext>
                </a:extLst>
              </p:cNvPr>
              <p:cNvSpPr>
                <a:spLocks noChangeArrowheads="1"/>
              </p:cNvSpPr>
              <p:nvPr/>
            </p:nvSpPr>
            <p:spPr bwMode="auto">
              <a:xfrm>
                <a:off x="4249"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5" name="Rectangle 135">
                <a:extLst>
                  <a:ext uri="{FF2B5EF4-FFF2-40B4-BE49-F238E27FC236}">
                    <a16:creationId xmlns:a16="http://schemas.microsoft.com/office/drawing/2014/main" id="{7AB48843-FB5D-41C8-8083-94A4E29DD9B7}"/>
                  </a:ext>
                </a:extLst>
              </p:cNvPr>
              <p:cNvSpPr>
                <a:spLocks noChangeArrowheads="1"/>
              </p:cNvSpPr>
              <p:nvPr/>
            </p:nvSpPr>
            <p:spPr bwMode="auto">
              <a:xfrm>
                <a:off x="4393"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6" name="Rectangle 136">
                <a:extLst>
                  <a:ext uri="{FF2B5EF4-FFF2-40B4-BE49-F238E27FC236}">
                    <a16:creationId xmlns:a16="http://schemas.microsoft.com/office/drawing/2014/main" id="{747C5775-9788-4DB0-A0A4-85DC0D58A41B}"/>
                  </a:ext>
                </a:extLst>
              </p:cNvPr>
              <p:cNvSpPr>
                <a:spLocks noChangeArrowheads="1"/>
              </p:cNvSpPr>
              <p:nvPr/>
            </p:nvSpPr>
            <p:spPr bwMode="auto">
              <a:xfrm>
                <a:off x="4537"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7" name="Rectangle 137">
                <a:extLst>
                  <a:ext uri="{FF2B5EF4-FFF2-40B4-BE49-F238E27FC236}">
                    <a16:creationId xmlns:a16="http://schemas.microsoft.com/office/drawing/2014/main" id="{A91C755C-D3D1-4440-97A0-C9E464B85254}"/>
                  </a:ext>
                </a:extLst>
              </p:cNvPr>
              <p:cNvSpPr>
                <a:spLocks noChangeArrowheads="1"/>
              </p:cNvSpPr>
              <p:nvPr/>
            </p:nvSpPr>
            <p:spPr bwMode="auto">
              <a:xfrm>
                <a:off x="4681"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8" name="Rectangle 138">
                <a:extLst>
                  <a:ext uri="{FF2B5EF4-FFF2-40B4-BE49-F238E27FC236}">
                    <a16:creationId xmlns:a16="http://schemas.microsoft.com/office/drawing/2014/main" id="{836D9F12-53E7-42E1-A8C5-9D06EAD457F1}"/>
                  </a:ext>
                </a:extLst>
              </p:cNvPr>
              <p:cNvSpPr>
                <a:spLocks noChangeArrowheads="1"/>
              </p:cNvSpPr>
              <p:nvPr/>
            </p:nvSpPr>
            <p:spPr bwMode="auto">
              <a:xfrm>
                <a:off x="4825"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69" name="Rectangle 139">
                <a:extLst>
                  <a:ext uri="{FF2B5EF4-FFF2-40B4-BE49-F238E27FC236}">
                    <a16:creationId xmlns:a16="http://schemas.microsoft.com/office/drawing/2014/main" id="{15ABB73F-9200-4B4E-A7CF-3D39D79EC616}"/>
                  </a:ext>
                </a:extLst>
              </p:cNvPr>
              <p:cNvSpPr>
                <a:spLocks noChangeArrowheads="1"/>
              </p:cNvSpPr>
              <p:nvPr/>
            </p:nvSpPr>
            <p:spPr bwMode="auto">
              <a:xfrm>
                <a:off x="4964" y="2126"/>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0" name="Rectangle 140">
                <a:extLst>
                  <a:ext uri="{FF2B5EF4-FFF2-40B4-BE49-F238E27FC236}">
                    <a16:creationId xmlns:a16="http://schemas.microsoft.com/office/drawing/2014/main" id="{3754612B-7FB3-47CE-90F8-47DEC3F38254}"/>
                  </a:ext>
                </a:extLst>
              </p:cNvPr>
              <p:cNvSpPr>
                <a:spLocks noChangeArrowheads="1"/>
              </p:cNvSpPr>
              <p:nvPr/>
            </p:nvSpPr>
            <p:spPr bwMode="auto">
              <a:xfrm>
                <a:off x="4249"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1" name="Rectangle 141">
                <a:extLst>
                  <a:ext uri="{FF2B5EF4-FFF2-40B4-BE49-F238E27FC236}">
                    <a16:creationId xmlns:a16="http://schemas.microsoft.com/office/drawing/2014/main" id="{5D6EE7C7-EE73-41C1-B8AB-55CBBB5F3F0B}"/>
                  </a:ext>
                </a:extLst>
              </p:cNvPr>
              <p:cNvSpPr>
                <a:spLocks noChangeArrowheads="1"/>
              </p:cNvSpPr>
              <p:nvPr/>
            </p:nvSpPr>
            <p:spPr bwMode="auto">
              <a:xfrm>
                <a:off x="4393"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2" name="Rectangle 142">
                <a:extLst>
                  <a:ext uri="{FF2B5EF4-FFF2-40B4-BE49-F238E27FC236}">
                    <a16:creationId xmlns:a16="http://schemas.microsoft.com/office/drawing/2014/main" id="{8D02FFCE-1786-4906-AE65-F5E314B5DECD}"/>
                  </a:ext>
                </a:extLst>
              </p:cNvPr>
              <p:cNvSpPr>
                <a:spLocks noChangeArrowheads="1"/>
              </p:cNvSpPr>
              <p:nvPr/>
            </p:nvSpPr>
            <p:spPr bwMode="auto">
              <a:xfrm>
                <a:off x="4537"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3" name="Rectangle 143">
                <a:extLst>
                  <a:ext uri="{FF2B5EF4-FFF2-40B4-BE49-F238E27FC236}">
                    <a16:creationId xmlns:a16="http://schemas.microsoft.com/office/drawing/2014/main" id="{16CAB594-B233-42D2-9F74-65A8167BB106}"/>
                  </a:ext>
                </a:extLst>
              </p:cNvPr>
              <p:cNvSpPr>
                <a:spLocks noChangeArrowheads="1"/>
              </p:cNvSpPr>
              <p:nvPr/>
            </p:nvSpPr>
            <p:spPr bwMode="auto">
              <a:xfrm>
                <a:off x="4681"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4" name="Rectangle 144">
                <a:extLst>
                  <a:ext uri="{FF2B5EF4-FFF2-40B4-BE49-F238E27FC236}">
                    <a16:creationId xmlns:a16="http://schemas.microsoft.com/office/drawing/2014/main" id="{D90BDBDD-F277-4AD2-BCD1-5AE719A4F4E0}"/>
                  </a:ext>
                </a:extLst>
              </p:cNvPr>
              <p:cNvSpPr>
                <a:spLocks noChangeArrowheads="1"/>
              </p:cNvSpPr>
              <p:nvPr/>
            </p:nvSpPr>
            <p:spPr bwMode="auto">
              <a:xfrm>
                <a:off x="4825"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5" name="Rectangle 145">
                <a:extLst>
                  <a:ext uri="{FF2B5EF4-FFF2-40B4-BE49-F238E27FC236}">
                    <a16:creationId xmlns:a16="http://schemas.microsoft.com/office/drawing/2014/main" id="{30FCBE0A-1483-4728-9998-04AD139A3F55}"/>
                  </a:ext>
                </a:extLst>
              </p:cNvPr>
              <p:cNvSpPr>
                <a:spLocks noChangeArrowheads="1"/>
              </p:cNvSpPr>
              <p:nvPr/>
            </p:nvSpPr>
            <p:spPr bwMode="auto">
              <a:xfrm>
                <a:off x="4964" y="2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6" name="Rectangle 146">
                <a:extLst>
                  <a:ext uri="{FF2B5EF4-FFF2-40B4-BE49-F238E27FC236}">
                    <a16:creationId xmlns:a16="http://schemas.microsoft.com/office/drawing/2014/main" id="{90E3D610-66C8-4F97-B60B-1DB130941734}"/>
                  </a:ext>
                </a:extLst>
              </p:cNvPr>
              <p:cNvSpPr>
                <a:spLocks noChangeArrowheads="1"/>
              </p:cNvSpPr>
              <p:nvPr/>
            </p:nvSpPr>
            <p:spPr bwMode="auto">
              <a:xfrm>
                <a:off x="4249"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7" name="Rectangle 147">
                <a:extLst>
                  <a:ext uri="{FF2B5EF4-FFF2-40B4-BE49-F238E27FC236}">
                    <a16:creationId xmlns:a16="http://schemas.microsoft.com/office/drawing/2014/main" id="{1CBE2E7E-119D-4134-8A89-F4B8B3EA232E}"/>
                  </a:ext>
                </a:extLst>
              </p:cNvPr>
              <p:cNvSpPr>
                <a:spLocks noChangeArrowheads="1"/>
              </p:cNvSpPr>
              <p:nvPr/>
            </p:nvSpPr>
            <p:spPr bwMode="auto">
              <a:xfrm>
                <a:off x="4393"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8" name="Rectangle 148">
                <a:extLst>
                  <a:ext uri="{FF2B5EF4-FFF2-40B4-BE49-F238E27FC236}">
                    <a16:creationId xmlns:a16="http://schemas.microsoft.com/office/drawing/2014/main" id="{F6B0B57E-3478-44FD-B023-02582C533768}"/>
                  </a:ext>
                </a:extLst>
              </p:cNvPr>
              <p:cNvSpPr>
                <a:spLocks noChangeArrowheads="1"/>
              </p:cNvSpPr>
              <p:nvPr/>
            </p:nvSpPr>
            <p:spPr bwMode="auto">
              <a:xfrm>
                <a:off x="4537"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79" name="Rectangle 149">
                <a:extLst>
                  <a:ext uri="{FF2B5EF4-FFF2-40B4-BE49-F238E27FC236}">
                    <a16:creationId xmlns:a16="http://schemas.microsoft.com/office/drawing/2014/main" id="{0DEA4D86-A05F-4EF5-BF2D-D0916D55B7B4}"/>
                  </a:ext>
                </a:extLst>
              </p:cNvPr>
              <p:cNvSpPr>
                <a:spLocks noChangeArrowheads="1"/>
              </p:cNvSpPr>
              <p:nvPr/>
            </p:nvSpPr>
            <p:spPr bwMode="auto">
              <a:xfrm>
                <a:off x="4681"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0" name="Rectangle 150">
                <a:extLst>
                  <a:ext uri="{FF2B5EF4-FFF2-40B4-BE49-F238E27FC236}">
                    <a16:creationId xmlns:a16="http://schemas.microsoft.com/office/drawing/2014/main" id="{77D0D823-1A9C-44CF-8338-2F1B197F09FA}"/>
                  </a:ext>
                </a:extLst>
              </p:cNvPr>
              <p:cNvSpPr>
                <a:spLocks noChangeArrowheads="1"/>
              </p:cNvSpPr>
              <p:nvPr/>
            </p:nvSpPr>
            <p:spPr bwMode="auto">
              <a:xfrm>
                <a:off x="4825"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1" name="Rectangle 151">
                <a:extLst>
                  <a:ext uri="{FF2B5EF4-FFF2-40B4-BE49-F238E27FC236}">
                    <a16:creationId xmlns:a16="http://schemas.microsoft.com/office/drawing/2014/main" id="{10B8130E-7E82-4143-AA11-653B913BAB5F}"/>
                  </a:ext>
                </a:extLst>
              </p:cNvPr>
              <p:cNvSpPr>
                <a:spLocks noChangeArrowheads="1"/>
              </p:cNvSpPr>
              <p:nvPr/>
            </p:nvSpPr>
            <p:spPr bwMode="auto">
              <a:xfrm>
                <a:off x="4964" y="241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2" name="Rectangle 152">
                <a:extLst>
                  <a:ext uri="{FF2B5EF4-FFF2-40B4-BE49-F238E27FC236}">
                    <a16:creationId xmlns:a16="http://schemas.microsoft.com/office/drawing/2014/main" id="{DA242B43-5CC7-4FBC-93B7-913F5A72A8C5}"/>
                  </a:ext>
                </a:extLst>
              </p:cNvPr>
              <p:cNvSpPr>
                <a:spLocks noChangeArrowheads="1"/>
              </p:cNvSpPr>
              <p:nvPr/>
            </p:nvSpPr>
            <p:spPr bwMode="auto">
              <a:xfrm>
                <a:off x="4249"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3" name="Rectangle 153">
                <a:extLst>
                  <a:ext uri="{FF2B5EF4-FFF2-40B4-BE49-F238E27FC236}">
                    <a16:creationId xmlns:a16="http://schemas.microsoft.com/office/drawing/2014/main" id="{1A638CCF-817E-49D8-9A38-8CD2548F1C22}"/>
                  </a:ext>
                </a:extLst>
              </p:cNvPr>
              <p:cNvSpPr>
                <a:spLocks noChangeArrowheads="1"/>
              </p:cNvSpPr>
              <p:nvPr/>
            </p:nvSpPr>
            <p:spPr bwMode="auto">
              <a:xfrm>
                <a:off x="4393"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4" name="Rectangle 154">
                <a:extLst>
                  <a:ext uri="{FF2B5EF4-FFF2-40B4-BE49-F238E27FC236}">
                    <a16:creationId xmlns:a16="http://schemas.microsoft.com/office/drawing/2014/main" id="{9A1459BE-B9C4-4E0E-B38B-F59D9C36580D}"/>
                  </a:ext>
                </a:extLst>
              </p:cNvPr>
              <p:cNvSpPr>
                <a:spLocks noChangeArrowheads="1"/>
              </p:cNvSpPr>
              <p:nvPr/>
            </p:nvSpPr>
            <p:spPr bwMode="auto">
              <a:xfrm>
                <a:off x="4537"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5" name="Rectangle 155">
                <a:extLst>
                  <a:ext uri="{FF2B5EF4-FFF2-40B4-BE49-F238E27FC236}">
                    <a16:creationId xmlns:a16="http://schemas.microsoft.com/office/drawing/2014/main" id="{E095C463-9B7E-4510-A2ED-CE7AAD8C0E96}"/>
                  </a:ext>
                </a:extLst>
              </p:cNvPr>
              <p:cNvSpPr>
                <a:spLocks noChangeArrowheads="1"/>
              </p:cNvSpPr>
              <p:nvPr/>
            </p:nvSpPr>
            <p:spPr bwMode="auto">
              <a:xfrm>
                <a:off x="4681"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6" name="Rectangle 156">
                <a:extLst>
                  <a:ext uri="{FF2B5EF4-FFF2-40B4-BE49-F238E27FC236}">
                    <a16:creationId xmlns:a16="http://schemas.microsoft.com/office/drawing/2014/main" id="{7BE4DF19-9C45-4D7D-8E86-A1CA643C8BC8}"/>
                  </a:ext>
                </a:extLst>
              </p:cNvPr>
              <p:cNvSpPr>
                <a:spLocks noChangeArrowheads="1"/>
              </p:cNvSpPr>
              <p:nvPr/>
            </p:nvSpPr>
            <p:spPr bwMode="auto">
              <a:xfrm>
                <a:off x="4825"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7" name="Rectangle 157">
                <a:extLst>
                  <a:ext uri="{FF2B5EF4-FFF2-40B4-BE49-F238E27FC236}">
                    <a16:creationId xmlns:a16="http://schemas.microsoft.com/office/drawing/2014/main" id="{B3C78EAC-A1CA-4E24-8D33-AF3999168B62}"/>
                  </a:ext>
                </a:extLst>
              </p:cNvPr>
              <p:cNvSpPr>
                <a:spLocks noChangeArrowheads="1"/>
              </p:cNvSpPr>
              <p:nvPr/>
            </p:nvSpPr>
            <p:spPr bwMode="auto">
              <a:xfrm>
                <a:off x="4964" y="255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8" name="Rectangle 158">
                <a:extLst>
                  <a:ext uri="{FF2B5EF4-FFF2-40B4-BE49-F238E27FC236}">
                    <a16:creationId xmlns:a16="http://schemas.microsoft.com/office/drawing/2014/main" id="{A8572D92-8FE0-494C-A2E0-DC3735F9AF2D}"/>
                  </a:ext>
                </a:extLst>
              </p:cNvPr>
              <p:cNvSpPr>
                <a:spLocks noChangeArrowheads="1"/>
              </p:cNvSpPr>
              <p:nvPr/>
            </p:nvSpPr>
            <p:spPr bwMode="auto">
              <a:xfrm>
                <a:off x="4249"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89" name="Rectangle 159">
                <a:extLst>
                  <a:ext uri="{FF2B5EF4-FFF2-40B4-BE49-F238E27FC236}">
                    <a16:creationId xmlns:a16="http://schemas.microsoft.com/office/drawing/2014/main" id="{5E8EFCA2-C615-45AB-BD36-055D5228E7BC}"/>
                  </a:ext>
                </a:extLst>
              </p:cNvPr>
              <p:cNvSpPr>
                <a:spLocks noChangeArrowheads="1"/>
              </p:cNvSpPr>
              <p:nvPr/>
            </p:nvSpPr>
            <p:spPr bwMode="auto">
              <a:xfrm>
                <a:off x="4393"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0" name="Rectangle 160">
                <a:extLst>
                  <a:ext uri="{FF2B5EF4-FFF2-40B4-BE49-F238E27FC236}">
                    <a16:creationId xmlns:a16="http://schemas.microsoft.com/office/drawing/2014/main" id="{1D50A7A1-7676-474E-9CDD-597D7A557633}"/>
                  </a:ext>
                </a:extLst>
              </p:cNvPr>
              <p:cNvSpPr>
                <a:spLocks noChangeArrowheads="1"/>
              </p:cNvSpPr>
              <p:nvPr/>
            </p:nvSpPr>
            <p:spPr bwMode="auto">
              <a:xfrm>
                <a:off x="4537"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1" name="Rectangle 161">
                <a:extLst>
                  <a:ext uri="{FF2B5EF4-FFF2-40B4-BE49-F238E27FC236}">
                    <a16:creationId xmlns:a16="http://schemas.microsoft.com/office/drawing/2014/main" id="{401D0568-8C23-488D-A457-3F074C6F294D}"/>
                  </a:ext>
                </a:extLst>
              </p:cNvPr>
              <p:cNvSpPr>
                <a:spLocks noChangeArrowheads="1"/>
              </p:cNvSpPr>
              <p:nvPr/>
            </p:nvSpPr>
            <p:spPr bwMode="auto">
              <a:xfrm>
                <a:off x="4681"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2" name="Rectangle 162">
                <a:extLst>
                  <a:ext uri="{FF2B5EF4-FFF2-40B4-BE49-F238E27FC236}">
                    <a16:creationId xmlns:a16="http://schemas.microsoft.com/office/drawing/2014/main" id="{76A465B5-59DC-4241-A8B5-2099ADDC0C62}"/>
                  </a:ext>
                </a:extLst>
              </p:cNvPr>
              <p:cNvSpPr>
                <a:spLocks noChangeArrowheads="1"/>
              </p:cNvSpPr>
              <p:nvPr/>
            </p:nvSpPr>
            <p:spPr bwMode="auto">
              <a:xfrm>
                <a:off x="4825"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3" name="Rectangle 163">
                <a:extLst>
                  <a:ext uri="{FF2B5EF4-FFF2-40B4-BE49-F238E27FC236}">
                    <a16:creationId xmlns:a16="http://schemas.microsoft.com/office/drawing/2014/main" id="{82C38D23-9CA2-40CD-A1BA-90CC5E33F629}"/>
                  </a:ext>
                </a:extLst>
              </p:cNvPr>
              <p:cNvSpPr>
                <a:spLocks noChangeArrowheads="1"/>
              </p:cNvSpPr>
              <p:nvPr/>
            </p:nvSpPr>
            <p:spPr bwMode="auto">
              <a:xfrm>
                <a:off x="4964" y="270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4" name="Rectangle 164">
                <a:extLst>
                  <a:ext uri="{FF2B5EF4-FFF2-40B4-BE49-F238E27FC236}">
                    <a16:creationId xmlns:a16="http://schemas.microsoft.com/office/drawing/2014/main" id="{08D9C876-6FD8-4677-991C-02B8F981FDCB}"/>
                  </a:ext>
                </a:extLst>
              </p:cNvPr>
              <p:cNvSpPr>
                <a:spLocks noChangeArrowheads="1"/>
              </p:cNvSpPr>
              <p:nvPr/>
            </p:nvSpPr>
            <p:spPr bwMode="auto">
              <a:xfrm>
                <a:off x="2824"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5" name="Rectangle 165">
                <a:extLst>
                  <a:ext uri="{FF2B5EF4-FFF2-40B4-BE49-F238E27FC236}">
                    <a16:creationId xmlns:a16="http://schemas.microsoft.com/office/drawing/2014/main" id="{3A6EE93B-CEBA-401B-983B-099E87040AA0}"/>
                  </a:ext>
                </a:extLst>
              </p:cNvPr>
              <p:cNvSpPr>
                <a:spLocks noChangeArrowheads="1"/>
              </p:cNvSpPr>
              <p:nvPr/>
            </p:nvSpPr>
            <p:spPr bwMode="auto">
              <a:xfrm>
                <a:off x="2968"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6" name="Rectangle 166">
                <a:extLst>
                  <a:ext uri="{FF2B5EF4-FFF2-40B4-BE49-F238E27FC236}">
                    <a16:creationId xmlns:a16="http://schemas.microsoft.com/office/drawing/2014/main" id="{F0344D0A-11FC-43A7-A856-98FD618982EC}"/>
                  </a:ext>
                </a:extLst>
              </p:cNvPr>
              <p:cNvSpPr>
                <a:spLocks noChangeArrowheads="1"/>
              </p:cNvSpPr>
              <p:nvPr/>
            </p:nvSpPr>
            <p:spPr bwMode="auto">
              <a:xfrm>
                <a:off x="3112"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7" name="Rectangle 167">
                <a:extLst>
                  <a:ext uri="{FF2B5EF4-FFF2-40B4-BE49-F238E27FC236}">
                    <a16:creationId xmlns:a16="http://schemas.microsoft.com/office/drawing/2014/main" id="{5474FE4A-E883-44D3-9747-5FB8ABEADACF}"/>
                  </a:ext>
                </a:extLst>
              </p:cNvPr>
              <p:cNvSpPr>
                <a:spLocks noChangeArrowheads="1"/>
              </p:cNvSpPr>
              <p:nvPr/>
            </p:nvSpPr>
            <p:spPr bwMode="auto">
              <a:xfrm>
                <a:off x="3256"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8" name="Rectangle 168">
                <a:extLst>
                  <a:ext uri="{FF2B5EF4-FFF2-40B4-BE49-F238E27FC236}">
                    <a16:creationId xmlns:a16="http://schemas.microsoft.com/office/drawing/2014/main" id="{F2CA7F6F-4050-445B-838A-F121105BABE1}"/>
                  </a:ext>
                </a:extLst>
              </p:cNvPr>
              <p:cNvSpPr>
                <a:spLocks noChangeArrowheads="1"/>
              </p:cNvSpPr>
              <p:nvPr/>
            </p:nvSpPr>
            <p:spPr bwMode="auto">
              <a:xfrm>
                <a:off x="3400"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199" name="Rectangle 169">
                <a:extLst>
                  <a:ext uri="{FF2B5EF4-FFF2-40B4-BE49-F238E27FC236}">
                    <a16:creationId xmlns:a16="http://schemas.microsoft.com/office/drawing/2014/main" id="{53908CB6-DFB5-4973-819B-6112B22F72F4}"/>
                  </a:ext>
                </a:extLst>
              </p:cNvPr>
              <p:cNvSpPr>
                <a:spLocks noChangeArrowheads="1"/>
              </p:cNvSpPr>
              <p:nvPr/>
            </p:nvSpPr>
            <p:spPr bwMode="auto">
              <a:xfrm>
                <a:off x="3539"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0" name="Rectangle 170">
                <a:extLst>
                  <a:ext uri="{FF2B5EF4-FFF2-40B4-BE49-F238E27FC236}">
                    <a16:creationId xmlns:a16="http://schemas.microsoft.com/office/drawing/2014/main" id="{D3E3CA92-E6B8-4F05-AB79-6552F4F46B94}"/>
                  </a:ext>
                </a:extLst>
              </p:cNvPr>
              <p:cNvSpPr>
                <a:spLocks noChangeArrowheads="1"/>
              </p:cNvSpPr>
              <p:nvPr/>
            </p:nvSpPr>
            <p:spPr bwMode="auto">
              <a:xfrm>
                <a:off x="3683"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1" name="Rectangle 171">
                <a:extLst>
                  <a:ext uri="{FF2B5EF4-FFF2-40B4-BE49-F238E27FC236}">
                    <a16:creationId xmlns:a16="http://schemas.microsoft.com/office/drawing/2014/main" id="{8A16F750-91E7-4D51-B4F6-46A814642ED2}"/>
                  </a:ext>
                </a:extLst>
              </p:cNvPr>
              <p:cNvSpPr>
                <a:spLocks noChangeArrowheads="1"/>
              </p:cNvSpPr>
              <p:nvPr/>
            </p:nvSpPr>
            <p:spPr bwMode="auto">
              <a:xfrm>
                <a:off x="3827"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2" name="Rectangle 172">
                <a:extLst>
                  <a:ext uri="{FF2B5EF4-FFF2-40B4-BE49-F238E27FC236}">
                    <a16:creationId xmlns:a16="http://schemas.microsoft.com/office/drawing/2014/main" id="{2000F627-E3A8-4870-9D41-BB3BFFDC0FAF}"/>
                  </a:ext>
                </a:extLst>
              </p:cNvPr>
              <p:cNvSpPr>
                <a:spLocks noChangeArrowheads="1"/>
              </p:cNvSpPr>
              <p:nvPr/>
            </p:nvSpPr>
            <p:spPr bwMode="auto">
              <a:xfrm>
                <a:off x="3971"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3" name="Rectangle 173">
                <a:extLst>
                  <a:ext uri="{FF2B5EF4-FFF2-40B4-BE49-F238E27FC236}">
                    <a16:creationId xmlns:a16="http://schemas.microsoft.com/office/drawing/2014/main" id="{20DA27C3-5A4E-4075-909F-CCCB5BAA0FE0}"/>
                  </a:ext>
                </a:extLst>
              </p:cNvPr>
              <p:cNvSpPr>
                <a:spLocks noChangeArrowheads="1"/>
              </p:cNvSpPr>
              <p:nvPr/>
            </p:nvSpPr>
            <p:spPr bwMode="auto">
              <a:xfrm>
                <a:off x="4110"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4" name="Rectangle 174">
                <a:extLst>
                  <a:ext uri="{FF2B5EF4-FFF2-40B4-BE49-F238E27FC236}">
                    <a16:creationId xmlns:a16="http://schemas.microsoft.com/office/drawing/2014/main" id="{1032661B-FD71-45F3-B320-55C89BDEC2DD}"/>
                  </a:ext>
                </a:extLst>
              </p:cNvPr>
              <p:cNvSpPr>
                <a:spLocks noChangeArrowheads="1"/>
              </p:cNvSpPr>
              <p:nvPr/>
            </p:nvSpPr>
            <p:spPr bwMode="auto">
              <a:xfrm>
                <a:off x="2824"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5" name="Rectangle 175">
                <a:extLst>
                  <a:ext uri="{FF2B5EF4-FFF2-40B4-BE49-F238E27FC236}">
                    <a16:creationId xmlns:a16="http://schemas.microsoft.com/office/drawing/2014/main" id="{E376FC60-282C-4CC4-874F-F4ACA0D0ECC1}"/>
                  </a:ext>
                </a:extLst>
              </p:cNvPr>
              <p:cNvSpPr>
                <a:spLocks noChangeArrowheads="1"/>
              </p:cNvSpPr>
              <p:nvPr/>
            </p:nvSpPr>
            <p:spPr bwMode="auto">
              <a:xfrm>
                <a:off x="2968"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6" name="Rectangle 176">
                <a:extLst>
                  <a:ext uri="{FF2B5EF4-FFF2-40B4-BE49-F238E27FC236}">
                    <a16:creationId xmlns:a16="http://schemas.microsoft.com/office/drawing/2014/main" id="{6084053E-D711-4524-8245-78A043A01205}"/>
                  </a:ext>
                </a:extLst>
              </p:cNvPr>
              <p:cNvSpPr>
                <a:spLocks noChangeArrowheads="1"/>
              </p:cNvSpPr>
              <p:nvPr/>
            </p:nvSpPr>
            <p:spPr bwMode="auto">
              <a:xfrm>
                <a:off x="3112"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7" name="Rectangle 177">
                <a:extLst>
                  <a:ext uri="{FF2B5EF4-FFF2-40B4-BE49-F238E27FC236}">
                    <a16:creationId xmlns:a16="http://schemas.microsoft.com/office/drawing/2014/main" id="{54052D5D-9A90-4283-BD86-239FEF517676}"/>
                  </a:ext>
                </a:extLst>
              </p:cNvPr>
              <p:cNvSpPr>
                <a:spLocks noChangeArrowheads="1"/>
              </p:cNvSpPr>
              <p:nvPr/>
            </p:nvSpPr>
            <p:spPr bwMode="auto">
              <a:xfrm>
                <a:off x="3256"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8" name="Rectangle 178">
                <a:extLst>
                  <a:ext uri="{FF2B5EF4-FFF2-40B4-BE49-F238E27FC236}">
                    <a16:creationId xmlns:a16="http://schemas.microsoft.com/office/drawing/2014/main" id="{F7F42383-9051-4353-B251-F74C30013596}"/>
                  </a:ext>
                </a:extLst>
              </p:cNvPr>
              <p:cNvSpPr>
                <a:spLocks noChangeArrowheads="1"/>
              </p:cNvSpPr>
              <p:nvPr/>
            </p:nvSpPr>
            <p:spPr bwMode="auto">
              <a:xfrm>
                <a:off x="3400"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09" name="Rectangle 179">
                <a:extLst>
                  <a:ext uri="{FF2B5EF4-FFF2-40B4-BE49-F238E27FC236}">
                    <a16:creationId xmlns:a16="http://schemas.microsoft.com/office/drawing/2014/main" id="{F8E25386-B76F-4720-8C3E-A76B88702C01}"/>
                  </a:ext>
                </a:extLst>
              </p:cNvPr>
              <p:cNvSpPr>
                <a:spLocks noChangeArrowheads="1"/>
              </p:cNvSpPr>
              <p:nvPr/>
            </p:nvSpPr>
            <p:spPr bwMode="auto">
              <a:xfrm>
                <a:off x="3539"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0" name="Rectangle 180">
                <a:extLst>
                  <a:ext uri="{FF2B5EF4-FFF2-40B4-BE49-F238E27FC236}">
                    <a16:creationId xmlns:a16="http://schemas.microsoft.com/office/drawing/2014/main" id="{B96C27A0-3BB2-443F-B461-79A4992288F0}"/>
                  </a:ext>
                </a:extLst>
              </p:cNvPr>
              <p:cNvSpPr>
                <a:spLocks noChangeArrowheads="1"/>
              </p:cNvSpPr>
              <p:nvPr/>
            </p:nvSpPr>
            <p:spPr bwMode="auto">
              <a:xfrm>
                <a:off x="3683"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1" name="Rectangle 181">
                <a:extLst>
                  <a:ext uri="{FF2B5EF4-FFF2-40B4-BE49-F238E27FC236}">
                    <a16:creationId xmlns:a16="http://schemas.microsoft.com/office/drawing/2014/main" id="{35E21528-0326-4890-AA6D-07F4A5BF2E97}"/>
                  </a:ext>
                </a:extLst>
              </p:cNvPr>
              <p:cNvSpPr>
                <a:spLocks noChangeArrowheads="1"/>
              </p:cNvSpPr>
              <p:nvPr/>
            </p:nvSpPr>
            <p:spPr bwMode="auto">
              <a:xfrm>
                <a:off x="3827"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2" name="Rectangle 182">
                <a:extLst>
                  <a:ext uri="{FF2B5EF4-FFF2-40B4-BE49-F238E27FC236}">
                    <a16:creationId xmlns:a16="http://schemas.microsoft.com/office/drawing/2014/main" id="{8CF45B30-6832-4262-8984-9BD14F4E1A77}"/>
                  </a:ext>
                </a:extLst>
              </p:cNvPr>
              <p:cNvSpPr>
                <a:spLocks noChangeArrowheads="1"/>
              </p:cNvSpPr>
              <p:nvPr/>
            </p:nvSpPr>
            <p:spPr bwMode="auto">
              <a:xfrm>
                <a:off x="3971"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3" name="Rectangle 183">
                <a:extLst>
                  <a:ext uri="{FF2B5EF4-FFF2-40B4-BE49-F238E27FC236}">
                    <a16:creationId xmlns:a16="http://schemas.microsoft.com/office/drawing/2014/main" id="{60566339-DBA3-4AEE-8323-FD93593D5B04}"/>
                  </a:ext>
                </a:extLst>
              </p:cNvPr>
              <p:cNvSpPr>
                <a:spLocks noChangeArrowheads="1"/>
              </p:cNvSpPr>
              <p:nvPr/>
            </p:nvSpPr>
            <p:spPr bwMode="auto">
              <a:xfrm>
                <a:off x="4110"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4" name="Rectangle 184">
                <a:extLst>
                  <a:ext uri="{FF2B5EF4-FFF2-40B4-BE49-F238E27FC236}">
                    <a16:creationId xmlns:a16="http://schemas.microsoft.com/office/drawing/2014/main" id="{2A045689-DCA4-42B6-B362-1D2890DF2590}"/>
                  </a:ext>
                </a:extLst>
              </p:cNvPr>
              <p:cNvSpPr>
                <a:spLocks noChangeArrowheads="1"/>
              </p:cNvSpPr>
              <p:nvPr/>
            </p:nvSpPr>
            <p:spPr bwMode="auto">
              <a:xfrm>
                <a:off x="2824"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5" name="Rectangle 185">
                <a:extLst>
                  <a:ext uri="{FF2B5EF4-FFF2-40B4-BE49-F238E27FC236}">
                    <a16:creationId xmlns:a16="http://schemas.microsoft.com/office/drawing/2014/main" id="{507C5BE9-AD71-437A-AB2D-7D8CBA9C8D77}"/>
                  </a:ext>
                </a:extLst>
              </p:cNvPr>
              <p:cNvSpPr>
                <a:spLocks noChangeArrowheads="1"/>
              </p:cNvSpPr>
              <p:nvPr/>
            </p:nvSpPr>
            <p:spPr bwMode="auto">
              <a:xfrm>
                <a:off x="2968"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6" name="Rectangle 186">
                <a:extLst>
                  <a:ext uri="{FF2B5EF4-FFF2-40B4-BE49-F238E27FC236}">
                    <a16:creationId xmlns:a16="http://schemas.microsoft.com/office/drawing/2014/main" id="{05172EA7-68BC-4756-A475-AE86F7BB0ED3}"/>
                  </a:ext>
                </a:extLst>
              </p:cNvPr>
              <p:cNvSpPr>
                <a:spLocks noChangeArrowheads="1"/>
              </p:cNvSpPr>
              <p:nvPr/>
            </p:nvSpPr>
            <p:spPr bwMode="auto">
              <a:xfrm>
                <a:off x="3112"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7" name="Rectangle 187">
                <a:extLst>
                  <a:ext uri="{FF2B5EF4-FFF2-40B4-BE49-F238E27FC236}">
                    <a16:creationId xmlns:a16="http://schemas.microsoft.com/office/drawing/2014/main" id="{07C2EA6C-6204-452A-8B95-4B6DA9FC39B6}"/>
                  </a:ext>
                </a:extLst>
              </p:cNvPr>
              <p:cNvSpPr>
                <a:spLocks noChangeArrowheads="1"/>
              </p:cNvSpPr>
              <p:nvPr/>
            </p:nvSpPr>
            <p:spPr bwMode="auto">
              <a:xfrm>
                <a:off x="3256"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8" name="Rectangle 188">
                <a:extLst>
                  <a:ext uri="{FF2B5EF4-FFF2-40B4-BE49-F238E27FC236}">
                    <a16:creationId xmlns:a16="http://schemas.microsoft.com/office/drawing/2014/main" id="{84B5E980-70D1-4B7E-9702-7A63754EC774}"/>
                  </a:ext>
                </a:extLst>
              </p:cNvPr>
              <p:cNvSpPr>
                <a:spLocks noChangeArrowheads="1"/>
              </p:cNvSpPr>
              <p:nvPr/>
            </p:nvSpPr>
            <p:spPr bwMode="auto">
              <a:xfrm>
                <a:off x="3400"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19" name="Rectangle 189">
                <a:extLst>
                  <a:ext uri="{FF2B5EF4-FFF2-40B4-BE49-F238E27FC236}">
                    <a16:creationId xmlns:a16="http://schemas.microsoft.com/office/drawing/2014/main" id="{EF8B717D-8566-41B5-96C5-83CA1E7F8296}"/>
                  </a:ext>
                </a:extLst>
              </p:cNvPr>
              <p:cNvSpPr>
                <a:spLocks noChangeArrowheads="1"/>
              </p:cNvSpPr>
              <p:nvPr/>
            </p:nvSpPr>
            <p:spPr bwMode="auto">
              <a:xfrm>
                <a:off x="3539"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0" name="Rectangle 190">
                <a:extLst>
                  <a:ext uri="{FF2B5EF4-FFF2-40B4-BE49-F238E27FC236}">
                    <a16:creationId xmlns:a16="http://schemas.microsoft.com/office/drawing/2014/main" id="{9A9102FE-5085-474F-B9FB-E2F1FE756E8A}"/>
                  </a:ext>
                </a:extLst>
              </p:cNvPr>
              <p:cNvSpPr>
                <a:spLocks noChangeArrowheads="1"/>
              </p:cNvSpPr>
              <p:nvPr/>
            </p:nvSpPr>
            <p:spPr bwMode="auto">
              <a:xfrm>
                <a:off x="3683"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1" name="Rectangle 191">
                <a:extLst>
                  <a:ext uri="{FF2B5EF4-FFF2-40B4-BE49-F238E27FC236}">
                    <a16:creationId xmlns:a16="http://schemas.microsoft.com/office/drawing/2014/main" id="{2AB5E9F4-CB3D-4F18-914F-DAEC91E66277}"/>
                  </a:ext>
                </a:extLst>
              </p:cNvPr>
              <p:cNvSpPr>
                <a:spLocks noChangeArrowheads="1"/>
              </p:cNvSpPr>
              <p:nvPr/>
            </p:nvSpPr>
            <p:spPr bwMode="auto">
              <a:xfrm>
                <a:off x="3827"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2" name="Rectangle 192">
                <a:extLst>
                  <a:ext uri="{FF2B5EF4-FFF2-40B4-BE49-F238E27FC236}">
                    <a16:creationId xmlns:a16="http://schemas.microsoft.com/office/drawing/2014/main" id="{B285611B-9781-4921-93DE-2A3EC255A245}"/>
                  </a:ext>
                </a:extLst>
              </p:cNvPr>
              <p:cNvSpPr>
                <a:spLocks noChangeArrowheads="1"/>
              </p:cNvSpPr>
              <p:nvPr/>
            </p:nvSpPr>
            <p:spPr bwMode="auto">
              <a:xfrm>
                <a:off x="3971"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3" name="Rectangle 193">
                <a:extLst>
                  <a:ext uri="{FF2B5EF4-FFF2-40B4-BE49-F238E27FC236}">
                    <a16:creationId xmlns:a16="http://schemas.microsoft.com/office/drawing/2014/main" id="{33E3BB4F-72BE-46E4-BE4D-C41D14495B65}"/>
                  </a:ext>
                </a:extLst>
              </p:cNvPr>
              <p:cNvSpPr>
                <a:spLocks noChangeArrowheads="1"/>
              </p:cNvSpPr>
              <p:nvPr/>
            </p:nvSpPr>
            <p:spPr bwMode="auto">
              <a:xfrm>
                <a:off x="4110"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4" name="Rectangle 194">
                <a:extLst>
                  <a:ext uri="{FF2B5EF4-FFF2-40B4-BE49-F238E27FC236}">
                    <a16:creationId xmlns:a16="http://schemas.microsoft.com/office/drawing/2014/main" id="{CA0FC7CD-1957-4F9D-80BC-0BEAAEF17622}"/>
                  </a:ext>
                </a:extLst>
              </p:cNvPr>
              <p:cNvSpPr>
                <a:spLocks noChangeArrowheads="1"/>
              </p:cNvSpPr>
              <p:nvPr/>
            </p:nvSpPr>
            <p:spPr bwMode="auto">
              <a:xfrm>
                <a:off x="2824"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5" name="Rectangle 195">
                <a:extLst>
                  <a:ext uri="{FF2B5EF4-FFF2-40B4-BE49-F238E27FC236}">
                    <a16:creationId xmlns:a16="http://schemas.microsoft.com/office/drawing/2014/main" id="{BD669335-3DA3-48A3-BF37-536868D0FD85}"/>
                  </a:ext>
                </a:extLst>
              </p:cNvPr>
              <p:cNvSpPr>
                <a:spLocks noChangeArrowheads="1"/>
              </p:cNvSpPr>
              <p:nvPr/>
            </p:nvSpPr>
            <p:spPr bwMode="auto">
              <a:xfrm>
                <a:off x="2968"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6" name="Rectangle 196">
                <a:extLst>
                  <a:ext uri="{FF2B5EF4-FFF2-40B4-BE49-F238E27FC236}">
                    <a16:creationId xmlns:a16="http://schemas.microsoft.com/office/drawing/2014/main" id="{34650DB5-DCBD-496D-B7E7-E4488C1EC536}"/>
                  </a:ext>
                </a:extLst>
              </p:cNvPr>
              <p:cNvSpPr>
                <a:spLocks noChangeArrowheads="1"/>
              </p:cNvSpPr>
              <p:nvPr/>
            </p:nvSpPr>
            <p:spPr bwMode="auto">
              <a:xfrm>
                <a:off x="3112"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7" name="Rectangle 197">
                <a:extLst>
                  <a:ext uri="{FF2B5EF4-FFF2-40B4-BE49-F238E27FC236}">
                    <a16:creationId xmlns:a16="http://schemas.microsoft.com/office/drawing/2014/main" id="{83F53D96-E3D8-4C08-8ABA-549D05FE5443}"/>
                  </a:ext>
                </a:extLst>
              </p:cNvPr>
              <p:cNvSpPr>
                <a:spLocks noChangeArrowheads="1"/>
              </p:cNvSpPr>
              <p:nvPr/>
            </p:nvSpPr>
            <p:spPr bwMode="auto">
              <a:xfrm>
                <a:off x="3256"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8" name="Rectangle 198">
                <a:extLst>
                  <a:ext uri="{FF2B5EF4-FFF2-40B4-BE49-F238E27FC236}">
                    <a16:creationId xmlns:a16="http://schemas.microsoft.com/office/drawing/2014/main" id="{C0F86034-08A3-442F-9092-473350EC4A21}"/>
                  </a:ext>
                </a:extLst>
              </p:cNvPr>
              <p:cNvSpPr>
                <a:spLocks noChangeArrowheads="1"/>
              </p:cNvSpPr>
              <p:nvPr/>
            </p:nvSpPr>
            <p:spPr bwMode="auto">
              <a:xfrm>
                <a:off x="3400"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29" name="Rectangle 199">
                <a:extLst>
                  <a:ext uri="{FF2B5EF4-FFF2-40B4-BE49-F238E27FC236}">
                    <a16:creationId xmlns:a16="http://schemas.microsoft.com/office/drawing/2014/main" id="{97BCBE10-A228-473D-BC5B-B54E100DEDE4}"/>
                  </a:ext>
                </a:extLst>
              </p:cNvPr>
              <p:cNvSpPr>
                <a:spLocks noChangeArrowheads="1"/>
              </p:cNvSpPr>
              <p:nvPr/>
            </p:nvSpPr>
            <p:spPr bwMode="auto">
              <a:xfrm>
                <a:off x="3539"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0" name="Rectangle 200">
                <a:extLst>
                  <a:ext uri="{FF2B5EF4-FFF2-40B4-BE49-F238E27FC236}">
                    <a16:creationId xmlns:a16="http://schemas.microsoft.com/office/drawing/2014/main" id="{FF713300-C628-4F07-9D2C-CDEFBE59A84C}"/>
                  </a:ext>
                </a:extLst>
              </p:cNvPr>
              <p:cNvSpPr>
                <a:spLocks noChangeArrowheads="1"/>
              </p:cNvSpPr>
              <p:nvPr/>
            </p:nvSpPr>
            <p:spPr bwMode="auto">
              <a:xfrm>
                <a:off x="3683"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1" name="Rectangle 201">
                <a:extLst>
                  <a:ext uri="{FF2B5EF4-FFF2-40B4-BE49-F238E27FC236}">
                    <a16:creationId xmlns:a16="http://schemas.microsoft.com/office/drawing/2014/main" id="{45CD8F86-0919-401E-A341-CF13A3070D1A}"/>
                  </a:ext>
                </a:extLst>
              </p:cNvPr>
              <p:cNvSpPr>
                <a:spLocks noChangeArrowheads="1"/>
              </p:cNvSpPr>
              <p:nvPr/>
            </p:nvSpPr>
            <p:spPr bwMode="auto">
              <a:xfrm>
                <a:off x="3827"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2" name="Rectangle 202">
                <a:extLst>
                  <a:ext uri="{FF2B5EF4-FFF2-40B4-BE49-F238E27FC236}">
                    <a16:creationId xmlns:a16="http://schemas.microsoft.com/office/drawing/2014/main" id="{EB50A0D0-2D46-4B51-A9FA-BDE5D9EED7AB}"/>
                  </a:ext>
                </a:extLst>
              </p:cNvPr>
              <p:cNvSpPr>
                <a:spLocks noChangeArrowheads="1"/>
              </p:cNvSpPr>
              <p:nvPr/>
            </p:nvSpPr>
            <p:spPr bwMode="auto">
              <a:xfrm>
                <a:off x="3971"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3" name="Rectangle 203">
                <a:extLst>
                  <a:ext uri="{FF2B5EF4-FFF2-40B4-BE49-F238E27FC236}">
                    <a16:creationId xmlns:a16="http://schemas.microsoft.com/office/drawing/2014/main" id="{A4EF416D-505D-45FE-B8A7-62E5C58EB4FD}"/>
                  </a:ext>
                </a:extLst>
              </p:cNvPr>
              <p:cNvSpPr>
                <a:spLocks noChangeArrowheads="1"/>
              </p:cNvSpPr>
              <p:nvPr/>
            </p:nvSpPr>
            <p:spPr bwMode="auto">
              <a:xfrm>
                <a:off x="4110"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4" name="Rectangle 204">
                <a:extLst>
                  <a:ext uri="{FF2B5EF4-FFF2-40B4-BE49-F238E27FC236}">
                    <a16:creationId xmlns:a16="http://schemas.microsoft.com/office/drawing/2014/main" id="{2B3D3E9B-2BDB-433F-ADC8-A95C19F64F4F}"/>
                  </a:ext>
                </a:extLst>
              </p:cNvPr>
              <p:cNvSpPr>
                <a:spLocks noChangeArrowheads="1"/>
              </p:cNvSpPr>
              <p:nvPr/>
            </p:nvSpPr>
            <p:spPr bwMode="auto">
              <a:xfrm>
                <a:off x="2824"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5" name="Rectangle 205">
                <a:extLst>
                  <a:ext uri="{FF2B5EF4-FFF2-40B4-BE49-F238E27FC236}">
                    <a16:creationId xmlns:a16="http://schemas.microsoft.com/office/drawing/2014/main" id="{27CA128C-C758-4FCD-B2FE-5C412E90ACA9}"/>
                  </a:ext>
                </a:extLst>
              </p:cNvPr>
              <p:cNvSpPr>
                <a:spLocks noChangeArrowheads="1"/>
              </p:cNvSpPr>
              <p:nvPr/>
            </p:nvSpPr>
            <p:spPr bwMode="auto">
              <a:xfrm>
                <a:off x="2968"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6" name="Rectangle 206">
                <a:extLst>
                  <a:ext uri="{FF2B5EF4-FFF2-40B4-BE49-F238E27FC236}">
                    <a16:creationId xmlns:a16="http://schemas.microsoft.com/office/drawing/2014/main" id="{C21951BE-7A9F-4E41-B5D7-ED0B932A73BA}"/>
                  </a:ext>
                </a:extLst>
              </p:cNvPr>
              <p:cNvSpPr>
                <a:spLocks noChangeArrowheads="1"/>
              </p:cNvSpPr>
              <p:nvPr/>
            </p:nvSpPr>
            <p:spPr bwMode="auto">
              <a:xfrm>
                <a:off x="3112"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7" name="Rectangle 207">
                <a:extLst>
                  <a:ext uri="{FF2B5EF4-FFF2-40B4-BE49-F238E27FC236}">
                    <a16:creationId xmlns:a16="http://schemas.microsoft.com/office/drawing/2014/main" id="{732CC6FA-DBC7-43C3-BB86-76315998C684}"/>
                  </a:ext>
                </a:extLst>
              </p:cNvPr>
              <p:cNvSpPr>
                <a:spLocks noChangeArrowheads="1"/>
              </p:cNvSpPr>
              <p:nvPr/>
            </p:nvSpPr>
            <p:spPr bwMode="auto">
              <a:xfrm>
                <a:off x="3256"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8" name="Rectangle 208">
                <a:extLst>
                  <a:ext uri="{FF2B5EF4-FFF2-40B4-BE49-F238E27FC236}">
                    <a16:creationId xmlns:a16="http://schemas.microsoft.com/office/drawing/2014/main" id="{1C14B939-9408-48E5-BE25-10E30AD083C6}"/>
                  </a:ext>
                </a:extLst>
              </p:cNvPr>
              <p:cNvSpPr>
                <a:spLocks noChangeArrowheads="1"/>
              </p:cNvSpPr>
              <p:nvPr/>
            </p:nvSpPr>
            <p:spPr bwMode="auto">
              <a:xfrm>
                <a:off x="3400"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39" name="Rectangle 209">
                <a:extLst>
                  <a:ext uri="{FF2B5EF4-FFF2-40B4-BE49-F238E27FC236}">
                    <a16:creationId xmlns:a16="http://schemas.microsoft.com/office/drawing/2014/main" id="{9EC6D9DB-6429-4F61-AE3E-F22260035D99}"/>
                  </a:ext>
                </a:extLst>
              </p:cNvPr>
              <p:cNvSpPr>
                <a:spLocks noChangeArrowheads="1"/>
              </p:cNvSpPr>
              <p:nvPr/>
            </p:nvSpPr>
            <p:spPr bwMode="auto">
              <a:xfrm>
                <a:off x="3539"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0" name="Rectangle 210">
                <a:extLst>
                  <a:ext uri="{FF2B5EF4-FFF2-40B4-BE49-F238E27FC236}">
                    <a16:creationId xmlns:a16="http://schemas.microsoft.com/office/drawing/2014/main" id="{5878CC29-A7E6-4A38-968B-DA86AECF7FD9}"/>
                  </a:ext>
                </a:extLst>
              </p:cNvPr>
              <p:cNvSpPr>
                <a:spLocks noChangeArrowheads="1"/>
              </p:cNvSpPr>
              <p:nvPr/>
            </p:nvSpPr>
            <p:spPr bwMode="auto">
              <a:xfrm>
                <a:off x="3683"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1" name="Rectangle 211">
                <a:extLst>
                  <a:ext uri="{FF2B5EF4-FFF2-40B4-BE49-F238E27FC236}">
                    <a16:creationId xmlns:a16="http://schemas.microsoft.com/office/drawing/2014/main" id="{B3579812-C2C6-4568-87AF-4FBE3ACC08EA}"/>
                  </a:ext>
                </a:extLst>
              </p:cNvPr>
              <p:cNvSpPr>
                <a:spLocks noChangeArrowheads="1"/>
              </p:cNvSpPr>
              <p:nvPr/>
            </p:nvSpPr>
            <p:spPr bwMode="auto">
              <a:xfrm>
                <a:off x="3827"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2" name="Rectangle 212">
                <a:extLst>
                  <a:ext uri="{FF2B5EF4-FFF2-40B4-BE49-F238E27FC236}">
                    <a16:creationId xmlns:a16="http://schemas.microsoft.com/office/drawing/2014/main" id="{6E0CD23E-AE8C-449D-BDE7-DA81CE6905B3}"/>
                  </a:ext>
                </a:extLst>
              </p:cNvPr>
              <p:cNvSpPr>
                <a:spLocks noChangeArrowheads="1"/>
              </p:cNvSpPr>
              <p:nvPr/>
            </p:nvSpPr>
            <p:spPr bwMode="auto">
              <a:xfrm>
                <a:off x="3971"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3" name="Rectangle 213">
                <a:extLst>
                  <a:ext uri="{FF2B5EF4-FFF2-40B4-BE49-F238E27FC236}">
                    <a16:creationId xmlns:a16="http://schemas.microsoft.com/office/drawing/2014/main" id="{506F302C-79B9-4357-BBF9-898DBAE606CD}"/>
                  </a:ext>
                </a:extLst>
              </p:cNvPr>
              <p:cNvSpPr>
                <a:spLocks noChangeArrowheads="1"/>
              </p:cNvSpPr>
              <p:nvPr/>
            </p:nvSpPr>
            <p:spPr bwMode="auto">
              <a:xfrm>
                <a:off x="4110"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4" name="Rectangle 214">
                <a:extLst>
                  <a:ext uri="{FF2B5EF4-FFF2-40B4-BE49-F238E27FC236}">
                    <a16:creationId xmlns:a16="http://schemas.microsoft.com/office/drawing/2014/main" id="{09CB37B4-1573-4C9D-983B-830662CB9F41}"/>
                  </a:ext>
                </a:extLst>
              </p:cNvPr>
              <p:cNvSpPr>
                <a:spLocks noChangeArrowheads="1"/>
              </p:cNvSpPr>
              <p:nvPr/>
            </p:nvSpPr>
            <p:spPr bwMode="auto">
              <a:xfrm>
                <a:off x="4249"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5" name="Rectangle 215">
                <a:extLst>
                  <a:ext uri="{FF2B5EF4-FFF2-40B4-BE49-F238E27FC236}">
                    <a16:creationId xmlns:a16="http://schemas.microsoft.com/office/drawing/2014/main" id="{F7A8AFBF-53B0-4D67-B594-0A6D20DC4B88}"/>
                  </a:ext>
                </a:extLst>
              </p:cNvPr>
              <p:cNvSpPr>
                <a:spLocks noChangeArrowheads="1"/>
              </p:cNvSpPr>
              <p:nvPr/>
            </p:nvSpPr>
            <p:spPr bwMode="auto">
              <a:xfrm>
                <a:off x="4393"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6" name="Rectangle 216">
                <a:extLst>
                  <a:ext uri="{FF2B5EF4-FFF2-40B4-BE49-F238E27FC236}">
                    <a16:creationId xmlns:a16="http://schemas.microsoft.com/office/drawing/2014/main" id="{5542632C-9930-494B-9B30-C9F5A7A736D0}"/>
                  </a:ext>
                </a:extLst>
              </p:cNvPr>
              <p:cNvSpPr>
                <a:spLocks noChangeArrowheads="1"/>
              </p:cNvSpPr>
              <p:nvPr/>
            </p:nvSpPr>
            <p:spPr bwMode="auto">
              <a:xfrm>
                <a:off x="4537"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7" name="Rectangle 217">
                <a:extLst>
                  <a:ext uri="{FF2B5EF4-FFF2-40B4-BE49-F238E27FC236}">
                    <a16:creationId xmlns:a16="http://schemas.microsoft.com/office/drawing/2014/main" id="{6069B23A-56F6-429C-9F47-3256D19C4624}"/>
                  </a:ext>
                </a:extLst>
              </p:cNvPr>
              <p:cNvSpPr>
                <a:spLocks noChangeArrowheads="1"/>
              </p:cNvSpPr>
              <p:nvPr/>
            </p:nvSpPr>
            <p:spPr bwMode="auto">
              <a:xfrm>
                <a:off x="4681"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8" name="Rectangle 218">
                <a:extLst>
                  <a:ext uri="{FF2B5EF4-FFF2-40B4-BE49-F238E27FC236}">
                    <a16:creationId xmlns:a16="http://schemas.microsoft.com/office/drawing/2014/main" id="{7FDFF446-90F0-41BA-925F-AB9864FFB91A}"/>
                  </a:ext>
                </a:extLst>
              </p:cNvPr>
              <p:cNvSpPr>
                <a:spLocks noChangeArrowheads="1"/>
              </p:cNvSpPr>
              <p:nvPr/>
            </p:nvSpPr>
            <p:spPr bwMode="auto">
              <a:xfrm>
                <a:off x="4825"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49" name="Rectangle 219">
                <a:extLst>
                  <a:ext uri="{FF2B5EF4-FFF2-40B4-BE49-F238E27FC236}">
                    <a16:creationId xmlns:a16="http://schemas.microsoft.com/office/drawing/2014/main" id="{D3623058-487D-40D2-9FA4-898762F0D15A}"/>
                  </a:ext>
                </a:extLst>
              </p:cNvPr>
              <p:cNvSpPr>
                <a:spLocks noChangeArrowheads="1"/>
              </p:cNvSpPr>
              <p:nvPr/>
            </p:nvSpPr>
            <p:spPr bwMode="auto">
              <a:xfrm>
                <a:off x="4964" y="2842"/>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0" name="Rectangle 220">
                <a:extLst>
                  <a:ext uri="{FF2B5EF4-FFF2-40B4-BE49-F238E27FC236}">
                    <a16:creationId xmlns:a16="http://schemas.microsoft.com/office/drawing/2014/main" id="{FF2AB09A-2AE1-445A-B95F-6C3417C0CC68}"/>
                  </a:ext>
                </a:extLst>
              </p:cNvPr>
              <p:cNvSpPr>
                <a:spLocks noChangeArrowheads="1"/>
              </p:cNvSpPr>
              <p:nvPr/>
            </p:nvSpPr>
            <p:spPr bwMode="auto">
              <a:xfrm>
                <a:off x="4249"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1" name="Rectangle 221">
                <a:extLst>
                  <a:ext uri="{FF2B5EF4-FFF2-40B4-BE49-F238E27FC236}">
                    <a16:creationId xmlns:a16="http://schemas.microsoft.com/office/drawing/2014/main" id="{365161B8-D81A-4CAC-923C-30334AB1F693}"/>
                  </a:ext>
                </a:extLst>
              </p:cNvPr>
              <p:cNvSpPr>
                <a:spLocks noChangeArrowheads="1"/>
              </p:cNvSpPr>
              <p:nvPr/>
            </p:nvSpPr>
            <p:spPr bwMode="auto">
              <a:xfrm>
                <a:off x="4393"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2" name="Rectangle 222">
                <a:extLst>
                  <a:ext uri="{FF2B5EF4-FFF2-40B4-BE49-F238E27FC236}">
                    <a16:creationId xmlns:a16="http://schemas.microsoft.com/office/drawing/2014/main" id="{F21FE535-FE5B-4A36-B30A-F7239616BA17}"/>
                  </a:ext>
                </a:extLst>
              </p:cNvPr>
              <p:cNvSpPr>
                <a:spLocks noChangeArrowheads="1"/>
              </p:cNvSpPr>
              <p:nvPr/>
            </p:nvSpPr>
            <p:spPr bwMode="auto">
              <a:xfrm>
                <a:off x="4537"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3" name="Rectangle 223">
                <a:extLst>
                  <a:ext uri="{FF2B5EF4-FFF2-40B4-BE49-F238E27FC236}">
                    <a16:creationId xmlns:a16="http://schemas.microsoft.com/office/drawing/2014/main" id="{488E6C29-BC69-41A6-BDC7-A7E77741AB22}"/>
                  </a:ext>
                </a:extLst>
              </p:cNvPr>
              <p:cNvSpPr>
                <a:spLocks noChangeArrowheads="1"/>
              </p:cNvSpPr>
              <p:nvPr/>
            </p:nvSpPr>
            <p:spPr bwMode="auto">
              <a:xfrm>
                <a:off x="4681"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4" name="Rectangle 224">
                <a:extLst>
                  <a:ext uri="{FF2B5EF4-FFF2-40B4-BE49-F238E27FC236}">
                    <a16:creationId xmlns:a16="http://schemas.microsoft.com/office/drawing/2014/main" id="{0C16C136-F496-41D8-BE85-45348610195F}"/>
                  </a:ext>
                </a:extLst>
              </p:cNvPr>
              <p:cNvSpPr>
                <a:spLocks noChangeArrowheads="1"/>
              </p:cNvSpPr>
              <p:nvPr/>
            </p:nvSpPr>
            <p:spPr bwMode="auto">
              <a:xfrm>
                <a:off x="4825"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5" name="Rectangle 225">
                <a:extLst>
                  <a:ext uri="{FF2B5EF4-FFF2-40B4-BE49-F238E27FC236}">
                    <a16:creationId xmlns:a16="http://schemas.microsoft.com/office/drawing/2014/main" id="{A114A230-234C-4AAC-8227-C5A7236CD668}"/>
                  </a:ext>
                </a:extLst>
              </p:cNvPr>
              <p:cNvSpPr>
                <a:spLocks noChangeArrowheads="1"/>
              </p:cNvSpPr>
              <p:nvPr/>
            </p:nvSpPr>
            <p:spPr bwMode="auto">
              <a:xfrm>
                <a:off x="4964" y="2984"/>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6" name="Rectangle 226">
                <a:extLst>
                  <a:ext uri="{FF2B5EF4-FFF2-40B4-BE49-F238E27FC236}">
                    <a16:creationId xmlns:a16="http://schemas.microsoft.com/office/drawing/2014/main" id="{A9D5B795-331D-43B0-BA01-DFF63669DE01}"/>
                  </a:ext>
                </a:extLst>
              </p:cNvPr>
              <p:cNvSpPr>
                <a:spLocks noChangeArrowheads="1"/>
              </p:cNvSpPr>
              <p:nvPr/>
            </p:nvSpPr>
            <p:spPr bwMode="auto">
              <a:xfrm>
                <a:off x="4249"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7" name="Rectangle 227">
                <a:extLst>
                  <a:ext uri="{FF2B5EF4-FFF2-40B4-BE49-F238E27FC236}">
                    <a16:creationId xmlns:a16="http://schemas.microsoft.com/office/drawing/2014/main" id="{3675B1E3-DDCA-4312-9828-CA075AF8E4A7}"/>
                  </a:ext>
                </a:extLst>
              </p:cNvPr>
              <p:cNvSpPr>
                <a:spLocks noChangeArrowheads="1"/>
              </p:cNvSpPr>
              <p:nvPr/>
            </p:nvSpPr>
            <p:spPr bwMode="auto">
              <a:xfrm>
                <a:off x="4393"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8" name="Rectangle 228">
                <a:extLst>
                  <a:ext uri="{FF2B5EF4-FFF2-40B4-BE49-F238E27FC236}">
                    <a16:creationId xmlns:a16="http://schemas.microsoft.com/office/drawing/2014/main" id="{D1E0E749-189E-47FD-ABAA-2060A41E216C}"/>
                  </a:ext>
                </a:extLst>
              </p:cNvPr>
              <p:cNvSpPr>
                <a:spLocks noChangeArrowheads="1"/>
              </p:cNvSpPr>
              <p:nvPr/>
            </p:nvSpPr>
            <p:spPr bwMode="auto">
              <a:xfrm>
                <a:off x="4537"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9" name="Rectangle 229">
                <a:extLst>
                  <a:ext uri="{FF2B5EF4-FFF2-40B4-BE49-F238E27FC236}">
                    <a16:creationId xmlns:a16="http://schemas.microsoft.com/office/drawing/2014/main" id="{D7BE3CCB-5B64-463A-B8B4-E0F45C98316F}"/>
                  </a:ext>
                </a:extLst>
              </p:cNvPr>
              <p:cNvSpPr>
                <a:spLocks noChangeArrowheads="1"/>
              </p:cNvSpPr>
              <p:nvPr/>
            </p:nvSpPr>
            <p:spPr bwMode="auto">
              <a:xfrm>
                <a:off x="4681"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0" name="Rectangle 230">
                <a:extLst>
                  <a:ext uri="{FF2B5EF4-FFF2-40B4-BE49-F238E27FC236}">
                    <a16:creationId xmlns:a16="http://schemas.microsoft.com/office/drawing/2014/main" id="{E68403C4-1F75-4378-97DD-3F5892A3806D}"/>
                  </a:ext>
                </a:extLst>
              </p:cNvPr>
              <p:cNvSpPr>
                <a:spLocks noChangeArrowheads="1"/>
              </p:cNvSpPr>
              <p:nvPr/>
            </p:nvSpPr>
            <p:spPr bwMode="auto">
              <a:xfrm>
                <a:off x="4825"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1" name="Rectangle 231">
                <a:extLst>
                  <a:ext uri="{FF2B5EF4-FFF2-40B4-BE49-F238E27FC236}">
                    <a16:creationId xmlns:a16="http://schemas.microsoft.com/office/drawing/2014/main" id="{F5B9CA37-80F8-44E0-B5EF-25B004D8E83E}"/>
                  </a:ext>
                </a:extLst>
              </p:cNvPr>
              <p:cNvSpPr>
                <a:spLocks noChangeArrowheads="1"/>
              </p:cNvSpPr>
              <p:nvPr/>
            </p:nvSpPr>
            <p:spPr bwMode="auto">
              <a:xfrm>
                <a:off x="4964" y="3128"/>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2" name="Rectangle 232">
                <a:extLst>
                  <a:ext uri="{FF2B5EF4-FFF2-40B4-BE49-F238E27FC236}">
                    <a16:creationId xmlns:a16="http://schemas.microsoft.com/office/drawing/2014/main" id="{97AA03CD-C617-4BC8-912C-EC0CFB2D7D4D}"/>
                  </a:ext>
                </a:extLst>
              </p:cNvPr>
              <p:cNvSpPr>
                <a:spLocks noChangeArrowheads="1"/>
              </p:cNvSpPr>
              <p:nvPr/>
            </p:nvSpPr>
            <p:spPr bwMode="auto">
              <a:xfrm>
                <a:off x="4249"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3" name="Rectangle 233">
                <a:extLst>
                  <a:ext uri="{FF2B5EF4-FFF2-40B4-BE49-F238E27FC236}">
                    <a16:creationId xmlns:a16="http://schemas.microsoft.com/office/drawing/2014/main" id="{C4F35892-314B-4EAE-B98B-166BEF158A42}"/>
                  </a:ext>
                </a:extLst>
              </p:cNvPr>
              <p:cNvSpPr>
                <a:spLocks noChangeArrowheads="1"/>
              </p:cNvSpPr>
              <p:nvPr/>
            </p:nvSpPr>
            <p:spPr bwMode="auto">
              <a:xfrm>
                <a:off x="4393"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4" name="Rectangle 234">
                <a:extLst>
                  <a:ext uri="{FF2B5EF4-FFF2-40B4-BE49-F238E27FC236}">
                    <a16:creationId xmlns:a16="http://schemas.microsoft.com/office/drawing/2014/main" id="{31601D55-F774-44DA-9BFA-3E89FE408AA8}"/>
                  </a:ext>
                </a:extLst>
              </p:cNvPr>
              <p:cNvSpPr>
                <a:spLocks noChangeArrowheads="1"/>
              </p:cNvSpPr>
              <p:nvPr/>
            </p:nvSpPr>
            <p:spPr bwMode="auto">
              <a:xfrm>
                <a:off x="4537"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5" name="Rectangle 235">
                <a:extLst>
                  <a:ext uri="{FF2B5EF4-FFF2-40B4-BE49-F238E27FC236}">
                    <a16:creationId xmlns:a16="http://schemas.microsoft.com/office/drawing/2014/main" id="{E1559D2A-194A-4AD8-A96C-3574074E06D0}"/>
                  </a:ext>
                </a:extLst>
              </p:cNvPr>
              <p:cNvSpPr>
                <a:spLocks noChangeArrowheads="1"/>
              </p:cNvSpPr>
              <p:nvPr/>
            </p:nvSpPr>
            <p:spPr bwMode="auto">
              <a:xfrm>
                <a:off x="4681"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6" name="Rectangle 236">
                <a:extLst>
                  <a:ext uri="{FF2B5EF4-FFF2-40B4-BE49-F238E27FC236}">
                    <a16:creationId xmlns:a16="http://schemas.microsoft.com/office/drawing/2014/main" id="{7D923C20-DFF5-4D6B-BB21-4390F00E22F9}"/>
                  </a:ext>
                </a:extLst>
              </p:cNvPr>
              <p:cNvSpPr>
                <a:spLocks noChangeArrowheads="1"/>
              </p:cNvSpPr>
              <p:nvPr/>
            </p:nvSpPr>
            <p:spPr bwMode="auto">
              <a:xfrm>
                <a:off x="4825"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7" name="Rectangle 237">
                <a:extLst>
                  <a:ext uri="{FF2B5EF4-FFF2-40B4-BE49-F238E27FC236}">
                    <a16:creationId xmlns:a16="http://schemas.microsoft.com/office/drawing/2014/main" id="{E91B76F8-C99D-4C37-BA1C-AA14AA3E11E4}"/>
                  </a:ext>
                </a:extLst>
              </p:cNvPr>
              <p:cNvSpPr>
                <a:spLocks noChangeArrowheads="1"/>
              </p:cNvSpPr>
              <p:nvPr/>
            </p:nvSpPr>
            <p:spPr bwMode="auto">
              <a:xfrm>
                <a:off x="4964" y="3270"/>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8" name="Rectangle 238">
                <a:extLst>
                  <a:ext uri="{FF2B5EF4-FFF2-40B4-BE49-F238E27FC236}">
                    <a16:creationId xmlns:a16="http://schemas.microsoft.com/office/drawing/2014/main" id="{9458F281-01BA-46F4-AA9A-1109B90C3E3B}"/>
                  </a:ext>
                </a:extLst>
              </p:cNvPr>
              <p:cNvSpPr>
                <a:spLocks noChangeArrowheads="1"/>
              </p:cNvSpPr>
              <p:nvPr/>
            </p:nvSpPr>
            <p:spPr bwMode="auto">
              <a:xfrm>
                <a:off x="4249"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9" name="Rectangle 239">
                <a:extLst>
                  <a:ext uri="{FF2B5EF4-FFF2-40B4-BE49-F238E27FC236}">
                    <a16:creationId xmlns:a16="http://schemas.microsoft.com/office/drawing/2014/main" id="{0CE2F97A-9B3B-4454-AD38-CDC1C8A4E6EE}"/>
                  </a:ext>
                </a:extLst>
              </p:cNvPr>
              <p:cNvSpPr>
                <a:spLocks noChangeArrowheads="1"/>
              </p:cNvSpPr>
              <p:nvPr/>
            </p:nvSpPr>
            <p:spPr bwMode="auto">
              <a:xfrm>
                <a:off x="4393"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70" name="Rectangle 240">
                <a:extLst>
                  <a:ext uri="{FF2B5EF4-FFF2-40B4-BE49-F238E27FC236}">
                    <a16:creationId xmlns:a16="http://schemas.microsoft.com/office/drawing/2014/main" id="{79C1E4DD-F26A-46D6-A427-C34646AEAFE5}"/>
                  </a:ext>
                </a:extLst>
              </p:cNvPr>
              <p:cNvSpPr>
                <a:spLocks noChangeArrowheads="1"/>
              </p:cNvSpPr>
              <p:nvPr/>
            </p:nvSpPr>
            <p:spPr bwMode="auto">
              <a:xfrm>
                <a:off x="4537"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71" name="Rectangle 241">
                <a:extLst>
                  <a:ext uri="{FF2B5EF4-FFF2-40B4-BE49-F238E27FC236}">
                    <a16:creationId xmlns:a16="http://schemas.microsoft.com/office/drawing/2014/main" id="{713F48B7-A99D-43B5-87C3-0BF8CA6AF3A5}"/>
                  </a:ext>
                </a:extLst>
              </p:cNvPr>
              <p:cNvSpPr>
                <a:spLocks noChangeArrowheads="1"/>
              </p:cNvSpPr>
              <p:nvPr/>
            </p:nvSpPr>
            <p:spPr bwMode="auto">
              <a:xfrm>
                <a:off x="4681"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72" name="Rectangle 242">
                <a:extLst>
                  <a:ext uri="{FF2B5EF4-FFF2-40B4-BE49-F238E27FC236}">
                    <a16:creationId xmlns:a16="http://schemas.microsoft.com/office/drawing/2014/main" id="{0DCB850A-B415-40BC-9D5F-802456698B72}"/>
                  </a:ext>
                </a:extLst>
              </p:cNvPr>
              <p:cNvSpPr>
                <a:spLocks noChangeArrowheads="1"/>
              </p:cNvSpPr>
              <p:nvPr/>
            </p:nvSpPr>
            <p:spPr bwMode="auto">
              <a:xfrm>
                <a:off x="4825"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73" name="Rectangle 243">
                <a:extLst>
                  <a:ext uri="{FF2B5EF4-FFF2-40B4-BE49-F238E27FC236}">
                    <a16:creationId xmlns:a16="http://schemas.microsoft.com/office/drawing/2014/main" id="{E3A856E1-7D5B-413C-9C3D-CD1254DA04E4}"/>
                  </a:ext>
                </a:extLst>
              </p:cNvPr>
              <p:cNvSpPr>
                <a:spLocks noChangeArrowheads="1"/>
              </p:cNvSpPr>
              <p:nvPr/>
            </p:nvSpPr>
            <p:spPr bwMode="auto">
              <a:xfrm>
                <a:off x="4964" y="3407"/>
                <a:ext cx="144" cy="144"/>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grpSp>
        <p:sp>
          <p:nvSpPr>
            <p:cNvPr id="12" name="Line 245">
              <a:extLst>
                <a:ext uri="{FF2B5EF4-FFF2-40B4-BE49-F238E27FC236}">
                  <a16:creationId xmlns:a16="http://schemas.microsoft.com/office/drawing/2014/main" id="{DA6C93E5-2A0C-4986-8628-1151A57C018D}"/>
                </a:ext>
              </a:extLst>
            </p:cNvPr>
            <p:cNvSpPr>
              <a:spLocks noChangeShapeType="1"/>
            </p:cNvSpPr>
            <p:nvPr/>
          </p:nvSpPr>
          <p:spPr bwMode="auto">
            <a:xfrm>
              <a:off x="3053" y="1338"/>
              <a:ext cx="2418"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246">
              <a:extLst>
                <a:ext uri="{FF2B5EF4-FFF2-40B4-BE49-F238E27FC236}">
                  <a16:creationId xmlns:a16="http://schemas.microsoft.com/office/drawing/2014/main" id="{D44A5F4C-8852-4E17-963E-3D4182CEF81E}"/>
                </a:ext>
              </a:extLst>
            </p:cNvPr>
            <p:cNvSpPr>
              <a:spLocks noChangeShapeType="1"/>
            </p:cNvSpPr>
            <p:nvPr/>
          </p:nvSpPr>
          <p:spPr bwMode="auto">
            <a:xfrm rot="5400000">
              <a:off x="1931" y="2460"/>
              <a:ext cx="2243" cy="0"/>
            </a:xfrm>
            <a:prstGeom prst="line">
              <a:avLst/>
            </a:prstGeom>
            <a:noFill/>
            <a:ln w="25400">
              <a:solidFill>
                <a:schemeClr val="accent2"/>
              </a:solidFill>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247">
              <a:extLst>
                <a:ext uri="{FF2B5EF4-FFF2-40B4-BE49-F238E27FC236}">
                  <a16:creationId xmlns:a16="http://schemas.microsoft.com/office/drawing/2014/main" id="{998D621A-DB0B-4EE1-883D-1D8971BC63EF}"/>
                </a:ext>
              </a:extLst>
            </p:cNvPr>
            <p:cNvSpPr txBox="1">
              <a:spLocks noChangeArrowheads="1"/>
            </p:cNvSpPr>
            <p:nvPr/>
          </p:nvSpPr>
          <p:spPr bwMode="auto">
            <a:xfrm>
              <a:off x="2723" y="1106"/>
              <a:ext cx="6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solidFill>
                    <a:srgbClr val="0033CC"/>
                  </a:solidFill>
                  <a:latin typeface="Times New Roman" panose="02020603050405020304" pitchFamily="18" charset="0"/>
                  <a:ea typeface="MS PGothic" panose="020B0600070205080204" pitchFamily="34" charset="-128"/>
                </a:rPr>
                <a:t>Origin</a:t>
              </a:r>
              <a:endParaRPr lang="en-US" altLang="zh-CN" sz="1800" b="1" i="1">
                <a:solidFill>
                  <a:srgbClr val="0033CC"/>
                </a:solidFill>
                <a:latin typeface="Times New Roman" panose="02020603050405020304" pitchFamily="18" charset="0"/>
                <a:ea typeface="MS PGothic" panose="020B0600070205080204" pitchFamily="34" charset="-128"/>
              </a:endParaRPr>
            </a:p>
          </p:txBody>
        </p:sp>
        <p:sp>
          <p:nvSpPr>
            <p:cNvPr id="16" name="Text Box 248">
              <a:extLst>
                <a:ext uri="{FF2B5EF4-FFF2-40B4-BE49-F238E27FC236}">
                  <a16:creationId xmlns:a16="http://schemas.microsoft.com/office/drawing/2014/main" id="{95DB162A-D98B-4B5D-896A-E7EAFFC23FAF}"/>
                </a:ext>
              </a:extLst>
            </p:cNvPr>
            <p:cNvSpPr txBox="1">
              <a:spLocks noChangeArrowheads="1"/>
            </p:cNvSpPr>
            <p:nvPr/>
          </p:nvSpPr>
          <p:spPr bwMode="auto">
            <a:xfrm>
              <a:off x="5330" y="1107"/>
              <a:ext cx="23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solidFill>
                    <a:srgbClr val="0033CC"/>
                  </a:solidFill>
                  <a:latin typeface="Times New Roman" panose="02020603050405020304" pitchFamily="18" charset="0"/>
                  <a:ea typeface="MS PGothic" panose="020B0600070205080204" pitchFamily="34" charset="-128"/>
                </a:rPr>
                <a:t>x</a:t>
              </a:r>
              <a:endParaRPr lang="en-US" altLang="zh-CN" sz="1800" b="1" i="1">
                <a:solidFill>
                  <a:srgbClr val="0033CC"/>
                </a:solidFill>
                <a:latin typeface="Times New Roman" panose="02020603050405020304" pitchFamily="18" charset="0"/>
                <a:ea typeface="MS PGothic" panose="020B0600070205080204" pitchFamily="34" charset="-128"/>
              </a:endParaRPr>
            </a:p>
          </p:txBody>
        </p:sp>
        <p:sp>
          <p:nvSpPr>
            <p:cNvPr id="17" name="Text Box 249">
              <a:extLst>
                <a:ext uri="{FF2B5EF4-FFF2-40B4-BE49-F238E27FC236}">
                  <a16:creationId xmlns:a16="http://schemas.microsoft.com/office/drawing/2014/main" id="{9A199116-5347-4CDE-B9AD-29D48194A4BA}"/>
                </a:ext>
              </a:extLst>
            </p:cNvPr>
            <p:cNvSpPr txBox="1">
              <a:spLocks noChangeArrowheads="1"/>
            </p:cNvSpPr>
            <p:nvPr/>
          </p:nvSpPr>
          <p:spPr bwMode="auto">
            <a:xfrm>
              <a:off x="2874" y="3446"/>
              <a:ext cx="22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solidFill>
                    <a:srgbClr val="0033CC"/>
                  </a:solidFill>
                  <a:latin typeface="Times New Roman" panose="02020603050405020304" pitchFamily="18" charset="0"/>
                  <a:ea typeface="MS PGothic" panose="020B0600070205080204" pitchFamily="34" charset="-128"/>
                </a:rPr>
                <a:t>y</a:t>
              </a:r>
              <a:endParaRPr lang="en-US" altLang="zh-CN" sz="1800" b="1" i="1">
                <a:solidFill>
                  <a:srgbClr val="0033CC"/>
                </a:solidFill>
                <a:latin typeface="Times New Roman" panose="02020603050405020304" pitchFamily="18" charset="0"/>
                <a:ea typeface="MS PGothic" panose="020B0600070205080204" pitchFamily="34" charset="-128"/>
              </a:endParaRPr>
            </a:p>
          </p:txBody>
        </p:sp>
        <p:sp>
          <p:nvSpPr>
            <p:cNvPr id="19" name="Text Box 250">
              <a:extLst>
                <a:ext uri="{FF2B5EF4-FFF2-40B4-BE49-F238E27FC236}">
                  <a16:creationId xmlns:a16="http://schemas.microsoft.com/office/drawing/2014/main" id="{B132B7EC-5B53-4164-9CCE-374065723F44}"/>
                </a:ext>
              </a:extLst>
            </p:cNvPr>
            <p:cNvSpPr txBox="1">
              <a:spLocks noChangeArrowheads="1"/>
            </p:cNvSpPr>
            <p:nvPr/>
          </p:nvSpPr>
          <p:spPr bwMode="auto">
            <a:xfrm>
              <a:off x="4485" y="3463"/>
              <a:ext cx="116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solidFill>
                    <a:srgbClr val="0033CC"/>
                  </a:solidFill>
                  <a:latin typeface="Times New Roman" panose="02020603050405020304" pitchFamily="18" charset="0"/>
                  <a:ea typeface="MS PGothic" panose="020B0600070205080204" pitchFamily="34" charset="-128"/>
                </a:rPr>
                <a:t>Image f (x, y)</a:t>
              </a:r>
              <a:endParaRPr lang="en-US" altLang="zh-CN" sz="1800" b="1" i="1">
                <a:solidFill>
                  <a:srgbClr val="0033CC"/>
                </a:solidFill>
                <a:latin typeface="Times New Roman" panose="02020603050405020304" pitchFamily="18" charset="0"/>
                <a:ea typeface="MS PGothic" panose="020B0600070205080204" pitchFamily="34" charset="-128"/>
              </a:endParaRPr>
            </a:p>
          </p:txBody>
        </p:sp>
        <p:grpSp>
          <p:nvGrpSpPr>
            <p:cNvPr id="20" name="Group 261">
              <a:extLst>
                <a:ext uri="{FF2B5EF4-FFF2-40B4-BE49-F238E27FC236}">
                  <a16:creationId xmlns:a16="http://schemas.microsoft.com/office/drawing/2014/main" id="{80DDFEC1-8616-4958-8B34-3484216FFAD0}"/>
                </a:ext>
              </a:extLst>
            </p:cNvPr>
            <p:cNvGrpSpPr>
              <a:grpSpLocks/>
            </p:cNvGrpSpPr>
            <p:nvPr/>
          </p:nvGrpSpPr>
          <p:grpSpPr bwMode="auto">
            <a:xfrm>
              <a:off x="4332" y="2327"/>
              <a:ext cx="432" cy="430"/>
              <a:chOff x="3168" y="2244"/>
              <a:chExt cx="432" cy="430"/>
            </a:xfrm>
          </p:grpSpPr>
          <p:sp>
            <p:nvSpPr>
              <p:cNvPr id="24" name="Rectangle 252">
                <a:extLst>
                  <a:ext uri="{FF2B5EF4-FFF2-40B4-BE49-F238E27FC236}">
                    <a16:creationId xmlns:a16="http://schemas.microsoft.com/office/drawing/2014/main" id="{2E481DED-CEB2-4BCB-899A-76C033695605}"/>
                  </a:ext>
                </a:extLst>
              </p:cNvPr>
              <p:cNvSpPr>
                <a:spLocks noChangeArrowheads="1"/>
              </p:cNvSpPr>
              <p:nvPr/>
            </p:nvSpPr>
            <p:spPr bwMode="auto">
              <a:xfrm>
                <a:off x="3168"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5" name="Rectangle 253">
                <a:extLst>
                  <a:ext uri="{FF2B5EF4-FFF2-40B4-BE49-F238E27FC236}">
                    <a16:creationId xmlns:a16="http://schemas.microsoft.com/office/drawing/2014/main" id="{2C3F838D-9631-4E03-9698-701546F9B7D5}"/>
                  </a:ext>
                </a:extLst>
              </p:cNvPr>
              <p:cNvSpPr>
                <a:spLocks noChangeArrowheads="1"/>
              </p:cNvSpPr>
              <p:nvPr/>
            </p:nvSpPr>
            <p:spPr bwMode="auto">
              <a:xfrm>
                <a:off x="3312"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6" name="Rectangle 254">
                <a:extLst>
                  <a:ext uri="{FF2B5EF4-FFF2-40B4-BE49-F238E27FC236}">
                    <a16:creationId xmlns:a16="http://schemas.microsoft.com/office/drawing/2014/main" id="{708532AE-C565-486C-9D1C-E32BF3A5E7D7}"/>
                  </a:ext>
                </a:extLst>
              </p:cNvPr>
              <p:cNvSpPr>
                <a:spLocks noChangeArrowheads="1"/>
              </p:cNvSpPr>
              <p:nvPr/>
            </p:nvSpPr>
            <p:spPr bwMode="auto">
              <a:xfrm>
                <a:off x="3456" y="2244"/>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7" name="Rectangle 255">
                <a:extLst>
                  <a:ext uri="{FF2B5EF4-FFF2-40B4-BE49-F238E27FC236}">
                    <a16:creationId xmlns:a16="http://schemas.microsoft.com/office/drawing/2014/main" id="{02F518B5-02AE-4C2B-A75A-2C8BC29E6EA3}"/>
                  </a:ext>
                </a:extLst>
              </p:cNvPr>
              <p:cNvSpPr>
                <a:spLocks noChangeArrowheads="1"/>
              </p:cNvSpPr>
              <p:nvPr/>
            </p:nvSpPr>
            <p:spPr bwMode="auto">
              <a:xfrm>
                <a:off x="3168" y="2386"/>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29" name="Rectangle 256">
                <a:extLst>
                  <a:ext uri="{FF2B5EF4-FFF2-40B4-BE49-F238E27FC236}">
                    <a16:creationId xmlns:a16="http://schemas.microsoft.com/office/drawing/2014/main" id="{376EFBC2-BCB2-4431-B55B-464D0ED0BBB8}"/>
                  </a:ext>
                </a:extLst>
              </p:cNvPr>
              <p:cNvSpPr>
                <a:spLocks noChangeArrowheads="1"/>
              </p:cNvSpPr>
              <p:nvPr/>
            </p:nvSpPr>
            <p:spPr bwMode="auto">
              <a:xfrm>
                <a:off x="3312" y="2386"/>
                <a:ext cx="144" cy="144"/>
              </a:xfrm>
              <a:prstGeom prst="rect">
                <a:avLst/>
              </a:prstGeom>
              <a:solidFill>
                <a:srgbClr val="000080">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0" name="Rectangle 257">
                <a:extLst>
                  <a:ext uri="{FF2B5EF4-FFF2-40B4-BE49-F238E27FC236}">
                    <a16:creationId xmlns:a16="http://schemas.microsoft.com/office/drawing/2014/main" id="{9F47BECE-C382-4206-8848-25CB7B1EEB14}"/>
                  </a:ext>
                </a:extLst>
              </p:cNvPr>
              <p:cNvSpPr>
                <a:spLocks noChangeArrowheads="1"/>
              </p:cNvSpPr>
              <p:nvPr/>
            </p:nvSpPr>
            <p:spPr bwMode="auto">
              <a:xfrm>
                <a:off x="3456" y="2386"/>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1" name="Rectangle 258">
                <a:extLst>
                  <a:ext uri="{FF2B5EF4-FFF2-40B4-BE49-F238E27FC236}">
                    <a16:creationId xmlns:a16="http://schemas.microsoft.com/office/drawing/2014/main" id="{3F82833B-C9E0-4225-9AEC-56F39BCF9DEB}"/>
                  </a:ext>
                </a:extLst>
              </p:cNvPr>
              <p:cNvSpPr>
                <a:spLocks noChangeArrowheads="1"/>
              </p:cNvSpPr>
              <p:nvPr/>
            </p:nvSpPr>
            <p:spPr bwMode="auto">
              <a:xfrm>
                <a:off x="3168"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2" name="Rectangle 259">
                <a:extLst>
                  <a:ext uri="{FF2B5EF4-FFF2-40B4-BE49-F238E27FC236}">
                    <a16:creationId xmlns:a16="http://schemas.microsoft.com/office/drawing/2014/main" id="{482EE9F4-2143-4E20-A290-6897BF20F389}"/>
                  </a:ext>
                </a:extLst>
              </p:cNvPr>
              <p:cNvSpPr>
                <a:spLocks noChangeArrowheads="1"/>
              </p:cNvSpPr>
              <p:nvPr/>
            </p:nvSpPr>
            <p:spPr bwMode="auto">
              <a:xfrm>
                <a:off x="3312"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sp>
            <p:nvSpPr>
              <p:cNvPr id="33" name="Rectangle 260">
                <a:extLst>
                  <a:ext uri="{FF2B5EF4-FFF2-40B4-BE49-F238E27FC236}">
                    <a16:creationId xmlns:a16="http://schemas.microsoft.com/office/drawing/2014/main" id="{52E44E4D-3B0F-4366-A132-0C397DF135C6}"/>
                  </a:ext>
                </a:extLst>
              </p:cNvPr>
              <p:cNvSpPr>
                <a:spLocks noChangeArrowheads="1"/>
              </p:cNvSpPr>
              <p:nvPr/>
            </p:nvSpPr>
            <p:spPr bwMode="auto">
              <a:xfrm>
                <a:off x="3456" y="2530"/>
                <a:ext cx="144" cy="144"/>
              </a:xfrm>
              <a:prstGeom prst="rect">
                <a:avLst/>
              </a:prstGeom>
              <a:solidFill>
                <a:srgbClr val="99CCFF">
                  <a:alpha val="18823"/>
                </a:srgbClr>
              </a:solidFill>
              <a:ln w="25400">
                <a:solidFill>
                  <a:srgbClr val="00008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GB" altLang="zh-CN" sz="1800">
                  <a:ea typeface="MS PGothic" panose="020B0600070205080204" pitchFamily="34" charset="-128"/>
                </a:endParaRPr>
              </a:p>
            </p:txBody>
          </p:sp>
        </p:grpSp>
        <p:sp>
          <p:nvSpPr>
            <p:cNvPr id="22" name="Text Box 262">
              <a:extLst>
                <a:ext uri="{FF2B5EF4-FFF2-40B4-BE49-F238E27FC236}">
                  <a16:creationId xmlns:a16="http://schemas.microsoft.com/office/drawing/2014/main" id="{6E42902E-4502-40B1-BD47-A5FD63487A0D}"/>
                </a:ext>
              </a:extLst>
            </p:cNvPr>
            <p:cNvSpPr txBox="1">
              <a:spLocks noChangeArrowheads="1"/>
            </p:cNvSpPr>
            <p:nvPr/>
          </p:nvSpPr>
          <p:spPr bwMode="auto">
            <a:xfrm>
              <a:off x="5408" y="2317"/>
              <a:ext cx="3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IE" altLang="zh-CN" sz="1800" b="1" i="1">
                  <a:solidFill>
                    <a:srgbClr val="0033CC"/>
                  </a:solidFill>
                  <a:latin typeface="Times New Roman" panose="02020603050405020304" pitchFamily="18" charset="0"/>
                  <a:ea typeface="MS PGothic" panose="020B0600070205080204" pitchFamily="34" charset="-128"/>
                </a:rPr>
                <a:t>(x, y)</a:t>
              </a:r>
              <a:endParaRPr lang="en-US" altLang="zh-CN" sz="1800" b="1" i="1">
                <a:solidFill>
                  <a:srgbClr val="0033CC"/>
                </a:solidFill>
                <a:latin typeface="Times New Roman" panose="02020603050405020304" pitchFamily="18" charset="0"/>
                <a:ea typeface="MS PGothic" panose="020B0600070205080204" pitchFamily="34" charset="-128"/>
              </a:endParaRPr>
            </a:p>
          </p:txBody>
        </p:sp>
        <p:cxnSp>
          <p:nvCxnSpPr>
            <p:cNvPr id="23" name="AutoShape 263">
              <a:extLst>
                <a:ext uri="{FF2B5EF4-FFF2-40B4-BE49-F238E27FC236}">
                  <a16:creationId xmlns:a16="http://schemas.microsoft.com/office/drawing/2014/main" id="{42D4650D-26B0-4AD7-87C0-0136FDA7DA99}"/>
                </a:ext>
              </a:extLst>
            </p:cNvPr>
            <p:cNvCxnSpPr>
              <a:cxnSpLocks noChangeShapeType="1"/>
              <a:stCxn id="22" idx="1"/>
            </p:cNvCxnSpPr>
            <p:nvPr/>
          </p:nvCxnSpPr>
          <p:spPr bwMode="auto">
            <a:xfrm rot="10800000" flipV="1">
              <a:off x="4522" y="2404"/>
              <a:ext cx="885" cy="138"/>
            </a:xfrm>
            <a:prstGeom prst="curvedConnector3">
              <a:avLst>
                <a:gd name="adj1" fmla="val 49944"/>
              </a:avLst>
            </a:prstGeom>
            <a:noFill/>
            <a:ln w="22225">
              <a:solidFill>
                <a:srgbClr val="00008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04782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sp>
        <p:nvSpPr>
          <p:cNvPr id="7" name="Text Box 5">
            <a:extLst>
              <a:ext uri="{FF2B5EF4-FFF2-40B4-BE49-F238E27FC236}">
                <a16:creationId xmlns:a16="http://schemas.microsoft.com/office/drawing/2014/main" id="{F1D8BAFA-2BFD-4D5E-82EB-78066B9E70E7}"/>
              </a:ext>
            </a:extLst>
          </p:cNvPr>
          <p:cNvSpPr txBox="1">
            <a:spLocks noChangeArrowheads="1"/>
          </p:cNvSpPr>
          <p:nvPr/>
        </p:nvSpPr>
        <p:spPr bwMode="auto">
          <a:xfrm>
            <a:off x="2424456" y="2228671"/>
            <a:ext cx="8040687"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FontTx/>
              <a:buNone/>
            </a:pPr>
            <a:r>
              <a:rPr lang="en-US" altLang="zh-CN" sz="2400" dirty="0">
                <a:latin typeface="Times New Roman" panose="02020603050405020304" pitchFamily="18" charset="0"/>
              </a:rPr>
              <a:t>Change detection is another major application by using image subtraction. Such as:</a:t>
            </a:r>
          </a:p>
          <a:p>
            <a:pPr marL="268288" indent="-177800" eaLnBrk="1" hangingPunct="1">
              <a:spcBef>
                <a:spcPts val="1200"/>
              </a:spcBef>
              <a:buClr>
                <a:srgbClr val="A4D6D5"/>
              </a:buClr>
            </a:pPr>
            <a:r>
              <a:rPr lang="en-US" altLang="zh-CN" sz="2400" dirty="0">
                <a:latin typeface="Times New Roman" panose="02020603050405020304" pitchFamily="18" charset="0"/>
              </a:rPr>
              <a:t>Tracking moving vehicles</a:t>
            </a:r>
          </a:p>
          <a:p>
            <a:pPr marL="268288" indent="-177800" eaLnBrk="1" hangingPunct="1">
              <a:spcBef>
                <a:spcPts val="1200"/>
              </a:spcBef>
              <a:buClr>
                <a:srgbClr val="A4D6D5"/>
              </a:buClr>
            </a:pPr>
            <a:r>
              <a:rPr lang="en-US" altLang="zh-CN" sz="2400" dirty="0">
                <a:latin typeface="Times New Roman" panose="02020603050405020304" pitchFamily="18" charset="0"/>
              </a:rPr>
              <a:t>Tracking walking persons</a:t>
            </a:r>
          </a:p>
          <a:p>
            <a:pPr marL="268288" indent="-177800" eaLnBrk="1" hangingPunct="1">
              <a:spcBef>
                <a:spcPts val="1200"/>
              </a:spcBef>
              <a:buClr>
                <a:srgbClr val="A4D6D5"/>
              </a:buClr>
            </a:pPr>
            <a:r>
              <a:rPr lang="en-US" altLang="zh-CN" sz="2400" dirty="0">
                <a:latin typeface="Times New Roman" panose="02020603050405020304" pitchFamily="18" charset="0"/>
              </a:rPr>
              <a:t>Change detections</a:t>
            </a:r>
          </a:p>
        </p:txBody>
      </p:sp>
    </p:spTree>
    <p:extLst>
      <p:ext uri="{BB962C8B-B14F-4D97-AF65-F5344CB8AC3E}">
        <p14:creationId xmlns:p14="http://schemas.microsoft.com/office/powerpoint/2010/main" val="3141316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pic>
        <p:nvPicPr>
          <p:cNvPr id="7" name="Picture 4">
            <a:extLst>
              <a:ext uri="{FF2B5EF4-FFF2-40B4-BE49-F238E27FC236}">
                <a16:creationId xmlns:a16="http://schemas.microsoft.com/office/drawing/2014/main" id="{A6A45456-AB3C-4373-A96B-AFE61D160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092" y="2063392"/>
            <a:ext cx="369887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a:extLst>
              <a:ext uri="{FF2B5EF4-FFF2-40B4-BE49-F238E27FC236}">
                <a16:creationId xmlns:a16="http://schemas.microsoft.com/office/drawing/2014/main" id="{11FDE105-0E21-4910-8D98-27E0A440A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254" y="2061804"/>
            <a:ext cx="367665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6">
            <a:extLst>
              <a:ext uri="{FF2B5EF4-FFF2-40B4-BE49-F238E27FC236}">
                <a16:creationId xmlns:a16="http://schemas.microsoft.com/office/drawing/2014/main" id="{3B064CB1-4836-4752-9B53-12EF192B8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654" y="4327167"/>
            <a:ext cx="3743325"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9917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sp>
        <p:nvSpPr>
          <p:cNvPr id="7" name="Rectangle 5">
            <a:extLst>
              <a:ext uri="{FF2B5EF4-FFF2-40B4-BE49-F238E27FC236}">
                <a16:creationId xmlns:a16="http://schemas.microsoft.com/office/drawing/2014/main" id="{0E2415B0-8E07-4CFB-B76C-92D3218CEE16}"/>
              </a:ext>
            </a:extLst>
          </p:cNvPr>
          <p:cNvSpPr>
            <a:spLocks noChangeArrowheads="1"/>
          </p:cNvSpPr>
          <p:nvPr/>
        </p:nvSpPr>
        <p:spPr bwMode="auto">
          <a:xfrm>
            <a:off x="4402873" y="5854775"/>
            <a:ext cx="264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Two consecutive frames</a:t>
            </a:r>
          </a:p>
        </p:txBody>
      </p:sp>
      <p:pic>
        <p:nvPicPr>
          <p:cNvPr id="9" name="Picture 4">
            <a:extLst>
              <a:ext uri="{FF2B5EF4-FFF2-40B4-BE49-F238E27FC236}">
                <a16:creationId xmlns:a16="http://schemas.microsoft.com/office/drawing/2014/main" id="{9DB8DE0B-4FF4-423F-BC9E-76E339C52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259" y="2265400"/>
            <a:ext cx="6659562" cy="332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010168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grpSp>
        <p:nvGrpSpPr>
          <p:cNvPr id="7" name="Group 11">
            <a:extLst>
              <a:ext uri="{FF2B5EF4-FFF2-40B4-BE49-F238E27FC236}">
                <a16:creationId xmlns:a16="http://schemas.microsoft.com/office/drawing/2014/main" id="{B08579DD-2738-4C92-A8B5-7C0CCFB14D83}"/>
              </a:ext>
            </a:extLst>
          </p:cNvPr>
          <p:cNvGrpSpPr>
            <a:grpSpLocks/>
          </p:cNvGrpSpPr>
          <p:nvPr/>
        </p:nvGrpSpPr>
        <p:grpSpPr bwMode="auto">
          <a:xfrm>
            <a:off x="4859338" y="4566141"/>
            <a:ext cx="2810133" cy="2179585"/>
            <a:chOff x="1956" y="1238"/>
            <a:chExt cx="1958" cy="1598"/>
          </a:xfrm>
        </p:grpSpPr>
        <p:pic>
          <p:nvPicPr>
            <p:cNvPr id="9" name="Picture 12">
              <a:extLst>
                <a:ext uri="{FF2B5EF4-FFF2-40B4-BE49-F238E27FC236}">
                  <a16:creationId xmlns:a16="http://schemas.microsoft.com/office/drawing/2014/main" id="{8DAF87BE-3945-4186-8A77-AFD394D1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563" b="39412"/>
            <a:stretch>
              <a:fillRect/>
            </a:stretch>
          </p:blipFill>
          <p:spPr bwMode="auto">
            <a:xfrm>
              <a:off x="1956" y="1238"/>
              <a:ext cx="1958" cy="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 name="Rectangle 13">
              <a:extLst>
                <a:ext uri="{FF2B5EF4-FFF2-40B4-BE49-F238E27FC236}">
                  <a16:creationId xmlns:a16="http://schemas.microsoft.com/office/drawing/2014/main" id="{BC660767-06C8-4838-8F3D-553004F77AAF}"/>
                </a:ext>
              </a:extLst>
            </p:cNvPr>
            <p:cNvSpPr>
              <a:spLocks noChangeArrowheads="1"/>
            </p:cNvSpPr>
            <p:nvPr/>
          </p:nvSpPr>
          <p:spPr bwMode="auto">
            <a:xfrm>
              <a:off x="2064" y="2565"/>
              <a:ext cx="182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6C92C0"/>
                  </a:solidFill>
                </a:rPr>
                <a:t>Image after </a:t>
              </a:r>
              <a:r>
                <a:rPr lang="en-US" altLang="zh-CN" sz="1800" dirty="0" err="1">
                  <a:solidFill>
                    <a:srgbClr val="6C92C0"/>
                  </a:solidFill>
                </a:rPr>
                <a:t>thresholded</a:t>
              </a:r>
              <a:endParaRPr lang="en-US" altLang="zh-CN" sz="1800" dirty="0">
                <a:solidFill>
                  <a:srgbClr val="6C92C0"/>
                </a:solidFill>
              </a:endParaRPr>
            </a:p>
          </p:txBody>
        </p:sp>
      </p:grpSp>
      <p:grpSp>
        <p:nvGrpSpPr>
          <p:cNvPr id="11" name="组合 10">
            <a:extLst>
              <a:ext uri="{FF2B5EF4-FFF2-40B4-BE49-F238E27FC236}">
                <a16:creationId xmlns:a16="http://schemas.microsoft.com/office/drawing/2014/main" id="{51789E75-6BD7-47D9-8795-26A55B9DBDD1}"/>
              </a:ext>
            </a:extLst>
          </p:cNvPr>
          <p:cNvGrpSpPr/>
          <p:nvPr/>
        </p:nvGrpSpPr>
        <p:grpSpPr>
          <a:xfrm>
            <a:off x="6160034" y="2025685"/>
            <a:ext cx="3925113" cy="2540456"/>
            <a:chOff x="6160034" y="1841008"/>
            <a:chExt cx="3925113" cy="2540456"/>
          </a:xfrm>
        </p:grpSpPr>
        <p:pic>
          <p:nvPicPr>
            <p:cNvPr id="12" name="Picture 5">
              <a:extLst>
                <a:ext uri="{FF2B5EF4-FFF2-40B4-BE49-F238E27FC236}">
                  <a16:creationId xmlns:a16="http://schemas.microsoft.com/office/drawing/2014/main" id="{9CAFDD79-4A75-4CAD-A74F-A300DD0D8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557" y="1841008"/>
              <a:ext cx="3136428" cy="215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7">
              <a:extLst>
                <a:ext uri="{FF2B5EF4-FFF2-40B4-BE49-F238E27FC236}">
                  <a16:creationId xmlns:a16="http://schemas.microsoft.com/office/drawing/2014/main" id="{3471583C-42C3-410B-8A11-ADB161F196DF}"/>
                </a:ext>
              </a:extLst>
            </p:cNvPr>
            <p:cNvSpPr>
              <a:spLocks noChangeArrowheads="1"/>
            </p:cNvSpPr>
            <p:nvPr/>
          </p:nvSpPr>
          <p:spPr bwMode="auto">
            <a:xfrm>
              <a:off x="6160034" y="4012132"/>
              <a:ext cx="3925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6C92C0"/>
                  </a:solidFill>
                </a:rPr>
                <a:t>Simple difference image </a:t>
              </a:r>
              <a:r>
                <a:rPr lang="en-US" altLang="zh-CN" sz="1800" dirty="0" err="1">
                  <a:solidFill>
                    <a:srgbClr val="6C92C0"/>
                  </a:solidFill>
                </a:rPr>
                <a:t>thresholded</a:t>
              </a:r>
              <a:endParaRPr lang="en-US" altLang="zh-CN" sz="1800" dirty="0">
                <a:solidFill>
                  <a:srgbClr val="6C92C0"/>
                </a:solidFill>
              </a:endParaRPr>
            </a:p>
          </p:txBody>
        </p:sp>
      </p:grpSp>
      <p:grpSp>
        <p:nvGrpSpPr>
          <p:cNvPr id="15" name="组合 14">
            <a:extLst>
              <a:ext uri="{FF2B5EF4-FFF2-40B4-BE49-F238E27FC236}">
                <a16:creationId xmlns:a16="http://schemas.microsoft.com/office/drawing/2014/main" id="{CD3A095B-0ADE-4F61-B889-94371E32E706}"/>
              </a:ext>
            </a:extLst>
          </p:cNvPr>
          <p:cNvGrpSpPr/>
          <p:nvPr/>
        </p:nvGrpSpPr>
        <p:grpSpPr>
          <a:xfrm>
            <a:off x="3011488" y="2043666"/>
            <a:ext cx="3109793" cy="2468301"/>
            <a:chOff x="3011488" y="1858989"/>
            <a:chExt cx="3109793" cy="2468301"/>
          </a:xfrm>
        </p:grpSpPr>
        <p:pic>
          <p:nvPicPr>
            <p:cNvPr id="16" name="Picture 4">
              <a:extLst>
                <a:ext uri="{FF2B5EF4-FFF2-40B4-BE49-F238E27FC236}">
                  <a16:creationId xmlns:a16="http://schemas.microsoft.com/office/drawing/2014/main" id="{60861BC3-8BA4-4B62-824B-5CAD6A007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488" y="1858989"/>
              <a:ext cx="3109793" cy="213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 name="Rectangle 8">
              <a:extLst>
                <a:ext uri="{FF2B5EF4-FFF2-40B4-BE49-F238E27FC236}">
                  <a16:creationId xmlns:a16="http://schemas.microsoft.com/office/drawing/2014/main" id="{44BEE4EE-3F20-4E7E-8970-5B633F6C9C7E}"/>
                </a:ext>
              </a:extLst>
            </p:cNvPr>
            <p:cNvSpPr>
              <a:spLocks noChangeArrowheads="1"/>
            </p:cNvSpPr>
            <p:nvPr/>
          </p:nvSpPr>
          <p:spPr bwMode="auto">
            <a:xfrm>
              <a:off x="3278838" y="3957958"/>
              <a:ext cx="26555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6C92C0"/>
                  </a:solidFill>
                </a:rPr>
                <a:t>Simple difference image</a:t>
              </a:r>
            </a:p>
          </p:txBody>
        </p:sp>
      </p:grpSp>
    </p:spTree>
    <p:extLst>
      <p:ext uri="{BB962C8B-B14F-4D97-AF65-F5344CB8AC3E}">
        <p14:creationId xmlns:p14="http://schemas.microsoft.com/office/powerpoint/2010/main" val="91847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Subtraction</a:t>
            </a:r>
          </a:p>
        </p:txBody>
      </p:sp>
      <p:sp>
        <p:nvSpPr>
          <p:cNvPr id="19" name="Text Box 3">
            <a:extLst>
              <a:ext uri="{FF2B5EF4-FFF2-40B4-BE49-F238E27FC236}">
                <a16:creationId xmlns:a16="http://schemas.microsoft.com/office/drawing/2014/main" id="{288078CD-C39E-48AE-8D1C-52223147E39C}"/>
              </a:ext>
            </a:extLst>
          </p:cNvPr>
          <p:cNvSpPr txBox="1">
            <a:spLocks noChangeArrowheads="1"/>
          </p:cNvSpPr>
          <p:nvPr/>
        </p:nvSpPr>
        <p:spPr bwMode="auto">
          <a:xfrm>
            <a:off x="3317256" y="3962042"/>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Image A (no defect)</a:t>
            </a:r>
          </a:p>
        </p:txBody>
      </p:sp>
      <p:sp>
        <p:nvSpPr>
          <p:cNvPr id="20" name="Text Box 4">
            <a:extLst>
              <a:ext uri="{FF2B5EF4-FFF2-40B4-BE49-F238E27FC236}">
                <a16:creationId xmlns:a16="http://schemas.microsoft.com/office/drawing/2014/main" id="{2986ECBC-4778-4791-BC4F-8E4D93684524}"/>
              </a:ext>
            </a:extLst>
          </p:cNvPr>
          <p:cNvSpPr txBox="1">
            <a:spLocks noChangeArrowheads="1"/>
          </p:cNvSpPr>
          <p:nvPr/>
        </p:nvSpPr>
        <p:spPr bwMode="auto">
          <a:xfrm>
            <a:off x="5909644" y="3962042"/>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Image B (with defect)</a:t>
            </a:r>
          </a:p>
        </p:txBody>
      </p:sp>
      <p:sp>
        <p:nvSpPr>
          <p:cNvPr id="22" name="Text Box 5">
            <a:extLst>
              <a:ext uri="{FF2B5EF4-FFF2-40B4-BE49-F238E27FC236}">
                <a16:creationId xmlns:a16="http://schemas.microsoft.com/office/drawing/2014/main" id="{A327D015-E15E-4A88-BB0F-84BD490A05F6}"/>
              </a:ext>
            </a:extLst>
          </p:cNvPr>
          <p:cNvSpPr txBox="1">
            <a:spLocks noChangeArrowheads="1"/>
          </p:cNvSpPr>
          <p:nvPr/>
        </p:nvSpPr>
        <p:spPr bwMode="auto">
          <a:xfrm>
            <a:off x="3388694" y="6360754"/>
            <a:ext cx="223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A – B (alignment)</a:t>
            </a:r>
          </a:p>
        </p:txBody>
      </p:sp>
      <p:sp>
        <p:nvSpPr>
          <p:cNvPr id="23" name="Text Box 6">
            <a:extLst>
              <a:ext uri="{FF2B5EF4-FFF2-40B4-BE49-F238E27FC236}">
                <a16:creationId xmlns:a16="http://schemas.microsoft.com/office/drawing/2014/main" id="{57FA1894-CA45-4437-85D1-834519E56B8E}"/>
              </a:ext>
            </a:extLst>
          </p:cNvPr>
          <p:cNvSpPr txBox="1">
            <a:spLocks noChangeArrowheads="1"/>
          </p:cNvSpPr>
          <p:nvPr/>
        </p:nvSpPr>
        <p:spPr bwMode="auto">
          <a:xfrm>
            <a:off x="5404819" y="6360754"/>
            <a:ext cx="3816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latin typeface="Times New Roman" panose="02020603050405020304" pitchFamily="18" charset="0"/>
              </a:rPr>
              <a:t>A – B (alignment and thresholding)</a:t>
            </a:r>
          </a:p>
        </p:txBody>
      </p:sp>
      <p:pic>
        <p:nvPicPr>
          <p:cNvPr id="24" name="Picture 7">
            <a:extLst>
              <a:ext uri="{FF2B5EF4-FFF2-40B4-BE49-F238E27FC236}">
                <a16:creationId xmlns:a16="http://schemas.microsoft.com/office/drawing/2014/main" id="{7A4512A7-E772-4484-9255-5B5ECF50E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31" y="4397017"/>
            <a:ext cx="189547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a:extLst>
              <a:ext uri="{FF2B5EF4-FFF2-40B4-BE49-F238E27FC236}">
                <a16:creationId xmlns:a16="http://schemas.microsoft.com/office/drawing/2014/main" id="{DFA30E3C-4CA5-410A-AA85-CE7465570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544" y="4455755"/>
            <a:ext cx="1927225"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a:extLst>
              <a:ext uri="{FF2B5EF4-FFF2-40B4-BE49-F238E27FC236}">
                <a16:creationId xmlns:a16="http://schemas.microsoft.com/office/drawing/2014/main" id="{DD046256-C794-4621-9180-EEA079BD9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231" y="2168167"/>
            <a:ext cx="1801813"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a:extLst>
              <a:ext uri="{FF2B5EF4-FFF2-40B4-BE49-F238E27FC236}">
                <a16:creationId xmlns:a16="http://schemas.microsoft.com/office/drawing/2014/main" id="{2FCD1157-6F67-4576-BE5D-6238E74D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8544" y="2063392"/>
            <a:ext cx="18018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12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846195" y="2503465"/>
            <a:ext cx="8486761" cy="2360903"/>
          </a:xfrm>
          <a:prstGeom prst="rect">
            <a:avLst/>
          </a:prstGeom>
        </p:spPr>
        <p:txBody>
          <a:bodyPr wrap="square">
            <a:spAutoFit/>
          </a:bodyPr>
          <a:lstStyle/>
          <a:p>
            <a:pPr marL="457200" indent="-457200">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Logic Operations</a:t>
            </a:r>
          </a:p>
          <a:p>
            <a:pPr marL="457200" indent="-457200">
              <a:lnSpc>
                <a:spcPct val="150000"/>
              </a:lnSpc>
              <a:spcBef>
                <a:spcPct val="0"/>
              </a:spcBef>
              <a:buClr>
                <a:srgbClr val="B0C4DD"/>
              </a:buClr>
              <a:buSzPct val="70000"/>
              <a:buFont typeface="Wingdings" panose="05000000000000000000" pitchFamily="2" charset="2"/>
              <a:buChar char="n"/>
            </a:pPr>
            <a:r>
              <a:rPr lang="en-US" altLang="zh-CN" sz="3000" dirty="0">
                <a:latin typeface="Times New Roman" panose="02020603050405020304" pitchFamily="18" charset="0"/>
              </a:rPr>
              <a:t>Image Subtraction</a:t>
            </a:r>
          </a:p>
          <a:p>
            <a:pPr marL="457200" indent="-457200">
              <a:lnSpc>
                <a:spcPct val="150000"/>
              </a:lnSpc>
              <a:spcBef>
                <a:spcPct val="0"/>
              </a:spcBef>
              <a:buClr>
                <a:srgbClr val="B0C4DD"/>
              </a:buClr>
              <a:buSzPct val="70000"/>
              <a:buFont typeface="Wingdings" panose="05000000000000000000" pitchFamily="2" charset="2"/>
              <a:buChar char="n"/>
            </a:pPr>
            <a:r>
              <a:rPr lang="en-US" altLang="zh-CN" sz="3000" b="1" dirty="0">
                <a:solidFill>
                  <a:srgbClr val="48A2A0"/>
                </a:solidFill>
                <a:latin typeface="Times New Roman" panose="02020603050405020304" pitchFamily="18" charset="0"/>
              </a:rPr>
              <a:t>Image Averaging</a:t>
            </a:r>
          </a:p>
          <a:p>
            <a:pPr marL="171450" indent="-171450">
              <a:lnSpc>
                <a:spcPts val="1200"/>
              </a:lnSpc>
              <a:buClr>
                <a:srgbClr val="B0C4DD"/>
              </a:buClr>
              <a:buFont typeface="Wingdings" panose="05000000000000000000" pitchFamily="2" charset="2"/>
              <a:buChar char="n"/>
            </a:pPr>
            <a:endParaRPr lang="zh-CN" altLang="en-US" sz="24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178C1645-1E49-4188-8AA3-F5A22D3F8753}"/>
              </a:ext>
            </a:extLst>
          </p:cNvPr>
          <p:cNvSpPr txBox="1"/>
          <p:nvPr/>
        </p:nvSpPr>
        <p:spPr>
          <a:xfrm>
            <a:off x="2274111" y="1918690"/>
            <a:ext cx="6709718" cy="584775"/>
          </a:xfrm>
          <a:prstGeom prst="rect">
            <a:avLst/>
          </a:prstGeom>
          <a:noFill/>
        </p:spPr>
        <p:txBody>
          <a:bodyPr wrap="square">
            <a:spAutoFit/>
          </a:bodyPr>
          <a:lstStyle/>
          <a:p>
            <a:pPr marL="457200" indent="-457200">
              <a:buClr>
                <a:srgbClr val="A4D6D5"/>
              </a:buClr>
              <a:buFont typeface="Wingdings" panose="05000000000000000000" pitchFamily="2" charset="2"/>
              <a:buChar char="l"/>
            </a:pPr>
            <a:r>
              <a:rPr lang="en-US" altLang="zh-CN" sz="3200" dirty="0">
                <a:latin typeface="Cambria Math" panose="02040503050406030204" pitchFamily="18" charset="0"/>
                <a:ea typeface="Cambria Math" panose="02040503050406030204" pitchFamily="18" charset="0"/>
              </a:rPr>
              <a:t>Logic Operations</a:t>
            </a:r>
          </a:p>
        </p:txBody>
      </p:sp>
    </p:spTree>
    <p:extLst>
      <p:ext uri="{BB962C8B-B14F-4D97-AF65-F5344CB8AC3E}">
        <p14:creationId xmlns:p14="http://schemas.microsoft.com/office/powerpoint/2010/main" val="3835954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Averaging</a:t>
            </a:r>
          </a:p>
        </p:txBody>
      </p:sp>
      <p:sp>
        <p:nvSpPr>
          <p:cNvPr id="7" name="Rectangle 3">
            <a:extLst>
              <a:ext uri="{FF2B5EF4-FFF2-40B4-BE49-F238E27FC236}">
                <a16:creationId xmlns:a16="http://schemas.microsoft.com/office/drawing/2014/main" id="{777DCA30-EBEB-4943-BC17-A3D4DF0879D4}"/>
              </a:ext>
            </a:extLst>
          </p:cNvPr>
          <p:cNvSpPr txBox="1">
            <a:spLocks noChangeArrowheads="1"/>
          </p:cNvSpPr>
          <p:nvPr/>
        </p:nvSpPr>
        <p:spPr>
          <a:xfrm>
            <a:off x="2342901" y="2035098"/>
            <a:ext cx="3887787"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179388">
              <a:buClr>
                <a:srgbClr val="A4D6D5"/>
              </a:buClr>
            </a:pPr>
            <a:r>
              <a:rPr lang="en-US" altLang="zh-CN" sz="2000" dirty="0">
                <a:latin typeface="Times New Roman" panose="02020603050405020304" pitchFamily="18" charset="0"/>
              </a:rPr>
              <a:t>A noisy image:</a:t>
            </a:r>
          </a:p>
        </p:txBody>
      </p:sp>
      <p:graphicFrame>
        <p:nvGraphicFramePr>
          <p:cNvPr id="9" name="Object 4">
            <a:extLst>
              <a:ext uri="{FF2B5EF4-FFF2-40B4-BE49-F238E27FC236}">
                <a16:creationId xmlns:a16="http://schemas.microsoft.com/office/drawing/2014/main" id="{F39C4E9C-1941-4B13-96C1-1A81F42CDF04}"/>
              </a:ext>
            </a:extLst>
          </p:cNvPr>
          <p:cNvGraphicFramePr>
            <a:graphicFrameLocks noChangeAspect="1"/>
          </p:cNvGraphicFramePr>
          <p:nvPr>
            <p:extLst>
              <p:ext uri="{D42A27DB-BD31-4B8C-83A1-F6EECF244321}">
                <p14:modId xmlns:p14="http://schemas.microsoft.com/office/powerpoint/2010/main" val="3043022576"/>
              </p:ext>
            </p:extLst>
          </p:nvPr>
        </p:nvGraphicFramePr>
        <p:xfrm>
          <a:off x="4071688" y="2452611"/>
          <a:ext cx="3167063" cy="403225"/>
        </p:xfrm>
        <a:graphic>
          <a:graphicData uri="http://schemas.openxmlformats.org/presentationml/2006/ole">
            <mc:AlternateContent xmlns:mc="http://schemas.openxmlformats.org/markup-compatibility/2006">
              <mc:Choice xmlns:v="urn:schemas-microsoft-com:vml" Requires="v">
                <p:oleObj name="Equation" r:id="rId2" imgW="1600200" imgH="203200" progId="Equation.3">
                  <p:embed/>
                </p:oleObj>
              </mc:Choice>
              <mc:Fallback>
                <p:oleObj name="Equation" r:id="rId2" imgW="1600200" imgH="203200" progId="Equation.3">
                  <p:embed/>
                  <p:pic>
                    <p:nvPicPr>
                      <p:cNvPr id="121861" name="Object 4">
                        <a:extLst>
                          <a:ext uri="{FF2B5EF4-FFF2-40B4-BE49-F238E27FC236}">
                            <a16:creationId xmlns:a16="http://schemas.microsoft.com/office/drawing/2014/main" id="{B3B1C31C-C81F-4421-9617-F3F69BE6E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688" y="2452611"/>
                        <a:ext cx="31670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5">
            <a:extLst>
              <a:ext uri="{FF2B5EF4-FFF2-40B4-BE49-F238E27FC236}">
                <a16:creationId xmlns:a16="http://schemas.microsoft.com/office/drawing/2014/main" id="{CE93F97D-E912-4EF1-A7A9-592A3D9DB396}"/>
              </a:ext>
            </a:extLst>
          </p:cNvPr>
          <p:cNvSpPr>
            <a:spLocks noChangeArrowheads="1"/>
          </p:cNvSpPr>
          <p:nvPr/>
        </p:nvSpPr>
        <p:spPr bwMode="auto">
          <a:xfrm>
            <a:off x="2415926" y="3287636"/>
            <a:ext cx="777240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000">
                <a:latin typeface="Times New Roman" panose="02020603050405020304" pitchFamily="18" charset="0"/>
                <a:cs typeface="Arial" panose="020B0604020202020204" pitchFamily="34" charset="0"/>
              </a:rPr>
              <a:t>Then Averaging </a:t>
            </a:r>
            <a:r>
              <a:rPr lang="en-US" altLang="zh-CN" sz="2000" i="1">
                <a:latin typeface="Times New Roman" panose="02020603050405020304" pitchFamily="18" charset="0"/>
                <a:cs typeface="Arial" panose="020B0604020202020204" pitchFamily="34" charset="0"/>
              </a:rPr>
              <a:t>M</a:t>
            </a:r>
            <a:r>
              <a:rPr lang="en-US" altLang="zh-CN" sz="2000">
                <a:latin typeface="Times New Roman" panose="02020603050405020304" pitchFamily="18" charset="0"/>
                <a:cs typeface="Arial" panose="020B0604020202020204" pitchFamily="34" charset="0"/>
              </a:rPr>
              <a:t> different noisy images can reduce the noise:</a:t>
            </a:r>
          </a:p>
        </p:txBody>
      </p:sp>
      <p:graphicFrame>
        <p:nvGraphicFramePr>
          <p:cNvPr id="11" name="Object 6">
            <a:extLst>
              <a:ext uri="{FF2B5EF4-FFF2-40B4-BE49-F238E27FC236}">
                <a16:creationId xmlns:a16="http://schemas.microsoft.com/office/drawing/2014/main" id="{F3EB23BF-19AF-4824-8F6D-CA49FBF5334F}"/>
              </a:ext>
            </a:extLst>
          </p:cNvPr>
          <p:cNvGraphicFramePr>
            <a:graphicFrameLocks noChangeAspect="1"/>
          </p:cNvGraphicFramePr>
          <p:nvPr>
            <p:extLst>
              <p:ext uri="{D42A27DB-BD31-4B8C-83A1-F6EECF244321}">
                <p14:modId xmlns:p14="http://schemas.microsoft.com/office/powerpoint/2010/main" val="1669113940"/>
              </p:ext>
            </p:extLst>
          </p:nvPr>
        </p:nvGraphicFramePr>
        <p:xfrm>
          <a:off x="3063626" y="3792461"/>
          <a:ext cx="3311525" cy="1096962"/>
        </p:xfrm>
        <a:graphic>
          <a:graphicData uri="http://schemas.openxmlformats.org/presentationml/2006/ole">
            <mc:AlternateContent xmlns:mc="http://schemas.openxmlformats.org/markup-compatibility/2006">
              <mc:Choice xmlns:v="urn:schemas-microsoft-com:vml" Requires="v">
                <p:oleObj name="公式" r:id="rId4" imgW="2070100" imgH="685800" progId="Equation.3">
                  <p:embed/>
                </p:oleObj>
              </mc:Choice>
              <mc:Fallback>
                <p:oleObj name="公式" r:id="rId4" imgW="2070100" imgH="685800" progId="Equation.3">
                  <p:embed/>
                  <p:pic>
                    <p:nvPicPr>
                      <p:cNvPr id="15363" name="Object 6">
                        <a:extLst>
                          <a:ext uri="{FF2B5EF4-FFF2-40B4-BE49-F238E27FC236}">
                            <a16:creationId xmlns:a16="http://schemas.microsoft.com/office/drawing/2014/main" id="{1758CCC7-AF5E-4D2A-8C6E-B25E175DD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626" y="3792461"/>
                        <a:ext cx="3311525"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9">
            <a:extLst>
              <a:ext uri="{FF2B5EF4-FFF2-40B4-BE49-F238E27FC236}">
                <a16:creationId xmlns:a16="http://schemas.microsoft.com/office/drawing/2014/main" id="{140A5143-EF94-4EE7-BA49-560AF3585DA1}"/>
              </a:ext>
            </a:extLst>
          </p:cNvPr>
          <p:cNvSpPr txBox="1">
            <a:spLocks noChangeArrowheads="1"/>
          </p:cNvSpPr>
          <p:nvPr/>
        </p:nvSpPr>
        <p:spPr bwMode="auto">
          <a:xfrm>
            <a:off x="2433388" y="2854248"/>
            <a:ext cx="5599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latin typeface="Times New Roman" panose="02020603050405020304" pitchFamily="18" charset="0"/>
              </a:rPr>
              <a:t>Where </a:t>
            </a:r>
            <a:r>
              <a:rPr lang="en-US" altLang="zh-CN" sz="2000" i="1">
                <a:latin typeface="Times New Roman" panose="02020603050405020304" pitchFamily="18" charset="0"/>
              </a:rPr>
              <a:t>n</a:t>
            </a:r>
            <a:r>
              <a:rPr lang="en-US" altLang="zh-CN" sz="2000">
                <a:latin typeface="Times New Roman" panose="02020603050405020304" pitchFamily="18" charset="0"/>
              </a:rPr>
              <a:t>(</a:t>
            </a:r>
            <a:r>
              <a:rPr lang="en-US" altLang="zh-CN" sz="2000" i="1">
                <a:latin typeface="Times New Roman" panose="02020603050405020304" pitchFamily="18" charset="0"/>
              </a:rPr>
              <a:t>x</a:t>
            </a:r>
            <a:r>
              <a:rPr lang="en-US" altLang="zh-CN" sz="2000">
                <a:latin typeface="Times New Roman" panose="02020603050405020304" pitchFamily="18" charset="0"/>
              </a:rPr>
              <a:t>) is the noise, and it has </a:t>
            </a:r>
            <a:r>
              <a:rPr lang="en-US" altLang="zh-CN" sz="2000">
                <a:solidFill>
                  <a:srgbClr val="CC0000"/>
                </a:solidFill>
                <a:latin typeface="Times New Roman" panose="02020603050405020304" pitchFamily="18" charset="0"/>
              </a:rPr>
              <a:t>zero average</a:t>
            </a:r>
            <a:r>
              <a:rPr lang="en-US" altLang="zh-CN" sz="2000">
                <a:latin typeface="Times New Roman" panose="02020603050405020304" pitchFamily="18" charset="0"/>
              </a:rPr>
              <a:t> value</a:t>
            </a:r>
          </a:p>
        </p:txBody>
      </p:sp>
      <p:sp>
        <p:nvSpPr>
          <p:cNvPr id="13" name="Rectangle 8">
            <a:extLst>
              <a:ext uri="{FF2B5EF4-FFF2-40B4-BE49-F238E27FC236}">
                <a16:creationId xmlns:a16="http://schemas.microsoft.com/office/drawing/2014/main" id="{35B11439-23B2-40A2-95C7-EBB844233D2D}"/>
              </a:ext>
            </a:extLst>
          </p:cNvPr>
          <p:cNvSpPr>
            <a:spLocks noChangeArrowheads="1"/>
          </p:cNvSpPr>
          <p:nvPr/>
        </p:nvSpPr>
        <p:spPr bwMode="auto">
          <a:xfrm>
            <a:off x="2703263" y="5159298"/>
            <a:ext cx="72739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rPr>
              <a:t>As M increases, the variability of the pixel values at each location decreases.</a:t>
            </a:r>
          </a:p>
          <a:p>
            <a:pPr lvl="1" eaLnBrk="1" hangingPunct="1">
              <a:spcBef>
                <a:spcPct val="0"/>
              </a:spcBef>
              <a:buFontTx/>
              <a:buNone/>
            </a:pPr>
            <a:r>
              <a:rPr lang="en-US" altLang="zh-CN" sz="1800">
                <a:latin typeface="Times New Roman" panose="02020603050405020304" pitchFamily="18" charset="0"/>
              </a:rPr>
              <a:t>---- This means that </a:t>
            </a:r>
            <a:r>
              <a:rPr lang="en-US" altLang="zh-CN" sz="1800" i="1">
                <a:latin typeface="Times New Roman" panose="02020603050405020304" pitchFamily="18" charset="0"/>
              </a:rPr>
              <a:t>g</a:t>
            </a:r>
            <a:r>
              <a:rPr lang="en-US" altLang="zh-CN" sz="1800">
                <a:latin typeface="Times New Roman" panose="02020603050405020304" pitchFamily="18" charset="0"/>
              </a:rPr>
              <a:t>(</a:t>
            </a:r>
            <a:r>
              <a:rPr lang="en-US" altLang="zh-CN" sz="1800" i="1">
                <a:latin typeface="Times New Roman" panose="02020603050405020304" pitchFamily="18" charset="0"/>
              </a:rPr>
              <a:t>x</a:t>
            </a:r>
            <a:r>
              <a:rPr lang="en-US" altLang="zh-CN" sz="1800">
                <a:latin typeface="Times New Roman" panose="02020603050405020304" pitchFamily="18" charset="0"/>
              </a:rPr>
              <a:t>,</a:t>
            </a:r>
            <a:r>
              <a:rPr lang="en-US" altLang="zh-CN" sz="1800" i="1">
                <a:latin typeface="Times New Roman" panose="02020603050405020304" pitchFamily="18" charset="0"/>
              </a:rPr>
              <a:t>y</a:t>
            </a:r>
            <a:r>
              <a:rPr lang="en-US" altLang="zh-CN" sz="1800">
                <a:latin typeface="Times New Roman" panose="02020603050405020304" pitchFamily="18" charset="0"/>
              </a:rPr>
              <a:t>) approaches </a:t>
            </a:r>
            <a:r>
              <a:rPr lang="en-US" altLang="zh-CN" sz="1800" i="1">
                <a:latin typeface="Times New Roman" panose="02020603050405020304" pitchFamily="18" charset="0"/>
              </a:rPr>
              <a:t>f</a:t>
            </a:r>
            <a:r>
              <a:rPr lang="en-US" altLang="zh-CN" sz="1800">
                <a:latin typeface="Times New Roman" panose="02020603050405020304" pitchFamily="18" charset="0"/>
              </a:rPr>
              <a:t>(</a:t>
            </a:r>
            <a:r>
              <a:rPr lang="en-US" altLang="zh-CN" sz="1800" i="1">
                <a:latin typeface="Times New Roman" panose="02020603050405020304" pitchFamily="18" charset="0"/>
              </a:rPr>
              <a:t>x</a:t>
            </a:r>
            <a:r>
              <a:rPr lang="en-US" altLang="zh-CN" sz="1800">
                <a:latin typeface="Times New Roman" panose="02020603050405020304" pitchFamily="18" charset="0"/>
              </a:rPr>
              <a:t>,</a:t>
            </a:r>
            <a:r>
              <a:rPr lang="en-US" altLang="zh-CN" sz="1800" i="1">
                <a:latin typeface="Times New Roman" panose="02020603050405020304" pitchFamily="18" charset="0"/>
              </a:rPr>
              <a:t>y</a:t>
            </a:r>
            <a:r>
              <a:rPr lang="en-US" altLang="zh-CN" sz="1800">
                <a:latin typeface="Times New Roman" panose="02020603050405020304" pitchFamily="18" charset="0"/>
              </a:rPr>
              <a:t>) as the number of noisy images used in the averaging process increases.</a:t>
            </a:r>
          </a:p>
        </p:txBody>
      </p:sp>
      <p:sp>
        <p:nvSpPr>
          <p:cNvPr id="15" name="AutoShape 9">
            <a:extLst>
              <a:ext uri="{FF2B5EF4-FFF2-40B4-BE49-F238E27FC236}">
                <a16:creationId xmlns:a16="http://schemas.microsoft.com/office/drawing/2014/main" id="{20002EB0-F846-466C-9FC8-E88B1D02A231}"/>
              </a:ext>
            </a:extLst>
          </p:cNvPr>
          <p:cNvSpPr>
            <a:spLocks noChangeAspect="1" noChangeArrowheads="1" noTextEdit="1"/>
          </p:cNvSpPr>
          <p:nvPr/>
        </p:nvSpPr>
        <p:spPr bwMode="auto">
          <a:xfrm>
            <a:off x="7024438" y="3359073"/>
            <a:ext cx="2879725"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6" name="Group 10">
            <a:extLst>
              <a:ext uri="{FF2B5EF4-FFF2-40B4-BE49-F238E27FC236}">
                <a16:creationId xmlns:a16="http://schemas.microsoft.com/office/drawing/2014/main" id="{C43270DC-CC4E-45AC-A833-BB8EBCC3B22B}"/>
              </a:ext>
            </a:extLst>
          </p:cNvPr>
          <p:cNvGrpSpPr>
            <a:grpSpLocks/>
          </p:cNvGrpSpPr>
          <p:nvPr/>
        </p:nvGrpSpPr>
        <p:grpSpPr bwMode="auto">
          <a:xfrm>
            <a:off x="7095876" y="3792461"/>
            <a:ext cx="2049462" cy="1200150"/>
            <a:chOff x="3258" y="2335"/>
            <a:chExt cx="1291" cy="756"/>
          </a:xfrm>
        </p:grpSpPr>
        <p:sp>
          <p:nvSpPr>
            <p:cNvPr id="17" name="Line 11">
              <a:extLst>
                <a:ext uri="{FF2B5EF4-FFF2-40B4-BE49-F238E27FC236}">
                  <a16:creationId xmlns:a16="http://schemas.microsoft.com/office/drawing/2014/main" id="{FA13969D-6BFD-474A-BC67-88D5F8CD1862}"/>
                </a:ext>
              </a:extLst>
            </p:cNvPr>
            <p:cNvSpPr>
              <a:spLocks noChangeShapeType="1"/>
            </p:cNvSpPr>
            <p:nvPr/>
          </p:nvSpPr>
          <p:spPr bwMode="auto">
            <a:xfrm>
              <a:off x="3434" y="2479"/>
              <a:ext cx="5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
              <a:extLst>
                <a:ext uri="{FF2B5EF4-FFF2-40B4-BE49-F238E27FC236}">
                  <a16:creationId xmlns:a16="http://schemas.microsoft.com/office/drawing/2014/main" id="{2A273110-DBEE-4639-82E3-059B9E88A274}"/>
                </a:ext>
              </a:extLst>
            </p:cNvPr>
            <p:cNvSpPr>
              <a:spLocks noChangeShapeType="1"/>
            </p:cNvSpPr>
            <p:nvPr/>
          </p:nvSpPr>
          <p:spPr bwMode="auto">
            <a:xfrm>
              <a:off x="3906" y="2513"/>
              <a:ext cx="188"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3">
              <a:extLst>
                <a:ext uri="{FF2B5EF4-FFF2-40B4-BE49-F238E27FC236}">
                  <a16:creationId xmlns:a16="http://schemas.microsoft.com/office/drawing/2014/main" id="{E98F62FC-B3A1-4AEA-BB04-C96058E59083}"/>
                </a:ext>
              </a:extLst>
            </p:cNvPr>
            <p:cNvSpPr>
              <a:spLocks noChangeShapeType="1"/>
            </p:cNvSpPr>
            <p:nvPr/>
          </p:nvSpPr>
          <p:spPr bwMode="auto">
            <a:xfrm>
              <a:off x="3356" y="2898"/>
              <a:ext cx="5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4">
              <a:extLst>
                <a:ext uri="{FF2B5EF4-FFF2-40B4-BE49-F238E27FC236}">
                  <a16:creationId xmlns:a16="http://schemas.microsoft.com/office/drawing/2014/main" id="{DDE2C050-B70C-407B-839D-312A608FEEFD}"/>
                </a:ext>
              </a:extLst>
            </p:cNvPr>
            <p:cNvSpPr>
              <a:spLocks noChangeShapeType="1"/>
            </p:cNvSpPr>
            <p:nvPr/>
          </p:nvSpPr>
          <p:spPr bwMode="auto">
            <a:xfrm flipV="1">
              <a:off x="3846" y="2999"/>
              <a:ext cx="21" cy="1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5">
              <a:extLst>
                <a:ext uri="{FF2B5EF4-FFF2-40B4-BE49-F238E27FC236}">
                  <a16:creationId xmlns:a16="http://schemas.microsoft.com/office/drawing/2014/main" id="{3E755EDB-98AC-48B2-94F7-E810A5AC0A63}"/>
                </a:ext>
              </a:extLst>
            </p:cNvPr>
            <p:cNvSpPr>
              <a:spLocks noChangeShapeType="1"/>
            </p:cNvSpPr>
            <p:nvPr/>
          </p:nvSpPr>
          <p:spPr bwMode="auto">
            <a:xfrm>
              <a:off x="3867" y="3002"/>
              <a:ext cx="31" cy="4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6">
              <a:extLst>
                <a:ext uri="{FF2B5EF4-FFF2-40B4-BE49-F238E27FC236}">
                  <a16:creationId xmlns:a16="http://schemas.microsoft.com/office/drawing/2014/main" id="{29E48AAC-736E-470B-9E01-09313C4D704C}"/>
                </a:ext>
              </a:extLst>
            </p:cNvPr>
            <p:cNvSpPr>
              <a:spLocks noChangeShapeType="1"/>
            </p:cNvSpPr>
            <p:nvPr/>
          </p:nvSpPr>
          <p:spPr bwMode="auto">
            <a:xfrm flipV="1">
              <a:off x="3902" y="2909"/>
              <a:ext cx="41" cy="14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7">
              <a:extLst>
                <a:ext uri="{FF2B5EF4-FFF2-40B4-BE49-F238E27FC236}">
                  <a16:creationId xmlns:a16="http://schemas.microsoft.com/office/drawing/2014/main" id="{3C6A861C-6C25-4BE0-A14C-1C367856EBDF}"/>
                </a:ext>
              </a:extLst>
            </p:cNvPr>
            <p:cNvSpPr>
              <a:spLocks noChangeShapeType="1"/>
            </p:cNvSpPr>
            <p:nvPr/>
          </p:nvSpPr>
          <p:spPr bwMode="auto">
            <a:xfrm>
              <a:off x="3943" y="2909"/>
              <a:ext cx="187"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8">
              <a:extLst>
                <a:ext uri="{FF2B5EF4-FFF2-40B4-BE49-F238E27FC236}">
                  <a16:creationId xmlns:a16="http://schemas.microsoft.com/office/drawing/2014/main" id="{E90FC7C9-3CBD-455B-91D7-77A2E5B3624D}"/>
                </a:ext>
              </a:extLst>
            </p:cNvPr>
            <p:cNvSpPr>
              <a:spLocks noChangeShapeType="1"/>
            </p:cNvSpPr>
            <p:nvPr/>
          </p:nvSpPr>
          <p:spPr bwMode="auto">
            <a:xfrm>
              <a:off x="3829" y="2889"/>
              <a:ext cx="314"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19">
              <a:extLst>
                <a:ext uri="{FF2B5EF4-FFF2-40B4-BE49-F238E27FC236}">
                  <a16:creationId xmlns:a16="http://schemas.microsoft.com/office/drawing/2014/main" id="{815D603E-B1F5-45BD-A931-58384710B157}"/>
                </a:ext>
              </a:extLst>
            </p:cNvPr>
            <p:cNvSpPr>
              <a:spLocks noChangeArrowheads="1"/>
            </p:cNvSpPr>
            <p:nvPr/>
          </p:nvSpPr>
          <p:spPr bwMode="auto">
            <a:xfrm>
              <a:off x="4522" y="2886"/>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28" name="Rectangle 20">
              <a:extLst>
                <a:ext uri="{FF2B5EF4-FFF2-40B4-BE49-F238E27FC236}">
                  <a16:creationId xmlns:a16="http://schemas.microsoft.com/office/drawing/2014/main" id="{064D0D7C-C350-48E9-81C4-B37453FE34BD}"/>
                </a:ext>
              </a:extLst>
            </p:cNvPr>
            <p:cNvSpPr>
              <a:spLocks noChangeArrowheads="1"/>
            </p:cNvSpPr>
            <p:nvPr/>
          </p:nvSpPr>
          <p:spPr bwMode="auto">
            <a:xfrm>
              <a:off x="4432" y="2886"/>
              <a:ext cx="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29" name="Rectangle 21">
              <a:extLst>
                <a:ext uri="{FF2B5EF4-FFF2-40B4-BE49-F238E27FC236}">
                  <a16:creationId xmlns:a16="http://schemas.microsoft.com/office/drawing/2014/main" id="{DA03E2A3-6719-4950-B571-FD885630FAC2}"/>
                </a:ext>
              </a:extLst>
            </p:cNvPr>
            <p:cNvSpPr>
              <a:spLocks noChangeArrowheads="1"/>
            </p:cNvSpPr>
            <p:nvPr/>
          </p:nvSpPr>
          <p:spPr bwMode="auto">
            <a:xfrm>
              <a:off x="4337" y="2886"/>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0" name="Rectangle 22">
              <a:extLst>
                <a:ext uri="{FF2B5EF4-FFF2-40B4-BE49-F238E27FC236}">
                  <a16:creationId xmlns:a16="http://schemas.microsoft.com/office/drawing/2014/main" id="{43827542-2CB8-4A41-A9AC-66325AE5267D}"/>
                </a:ext>
              </a:extLst>
            </p:cNvPr>
            <p:cNvSpPr>
              <a:spLocks noChangeArrowheads="1"/>
            </p:cNvSpPr>
            <p:nvPr/>
          </p:nvSpPr>
          <p:spPr bwMode="auto">
            <a:xfrm>
              <a:off x="3606" y="2900"/>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1" name="Rectangle 23">
              <a:extLst>
                <a:ext uri="{FF2B5EF4-FFF2-40B4-BE49-F238E27FC236}">
                  <a16:creationId xmlns:a16="http://schemas.microsoft.com/office/drawing/2014/main" id="{153965EF-2571-417B-9B38-DF6B80AD7189}"/>
                </a:ext>
              </a:extLst>
            </p:cNvPr>
            <p:cNvSpPr>
              <a:spLocks noChangeArrowheads="1"/>
            </p:cNvSpPr>
            <p:nvPr/>
          </p:nvSpPr>
          <p:spPr bwMode="auto">
            <a:xfrm>
              <a:off x="3516" y="2900"/>
              <a:ext cx="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2" name="Rectangle 24">
              <a:extLst>
                <a:ext uri="{FF2B5EF4-FFF2-40B4-BE49-F238E27FC236}">
                  <a16:creationId xmlns:a16="http://schemas.microsoft.com/office/drawing/2014/main" id="{460B9F33-3695-4C35-BABC-5E0FE23D7953}"/>
                </a:ext>
              </a:extLst>
            </p:cNvPr>
            <p:cNvSpPr>
              <a:spLocks noChangeArrowheads="1"/>
            </p:cNvSpPr>
            <p:nvPr/>
          </p:nvSpPr>
          <p:spPr bwMode="auto">
            <a:xfrm>
              <a:off x="3421" y="2900"/>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3" name="Rectangle 25">
              <a:extLst>
                <a:ext uri="{FF2B5EF4-FFF2-40B4-BE49-F238E27FC236}">
                  <a16:creationId xmlns:a16="http://schemas.microsoft.com/office/drawing/2014/main" id="{6AA60BE1-624D-409E-B9B6-7CC9ED7B2F62}"/>
                </a:ext>
              </a:extLst>
            </p:cNvPr>
            <p:cNvSpPr>
              <a:spLocks noChangeArrowheads="1"/>
            </p:cNvSpPr>
            <p:nvPr/>
          </p:nvSpPr>
          <p:spPr bwMode="auto">
            <a:xfrm>
              <a:off x="4244" y="2412"/>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2</a:t>
              </a:r>
              <a:endParaRPr lang="en-US" altLang="zh-CN" sz="1800"/>
            </a:p>
          </p:txBody>
        </p:sp>
        <p:sp>
          <p:nvSpPr>
            <p:cNvPr id="34" name="Rectangle 26">
              <a:extLst>
                <a:ext uri="{FF2B5EF4-FFF2-40B4-BE49-F238E27FC236}">
                  <a16:creationId xmlns:a16="http://schemas.microsoft.com/office/drawing/2014/main" id="{62CE73C6-45F2-464D-8CBC-0682DA417B20}"/>
                </a:ext>
              </a:extLst>
            </p:cNvPr>
            <p:cNvSpPr>
              <a:spLocks noChangeArrowheads="1"/>
            </p:cNvSpPr>
            <p:nvPr/>
          </p:nvSpPr>
          <p:spPr bwMode="auto">
            <a:xfrm>
              <a:off x="4472" y="2510"/>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5" name="Rectangle 27">
              <a:extLst>
                <a:ext uri="{FF2B5EF4-FFF2-40B4-BE49-F238E27FC236}">
                  <a16:creationId xmlns:a16="http://schemas.microsoft.com/office/drawing/2014/main" id="{C5B0DA39-12A2-4C08-AF50-BCC742AAE308}"/>
                </a:ext>
              </a:extLst>
            </p:cNvPr>
            <p:cNvSpPr>
              <a:spLocks noChangeArrowheads="1"/>
            </p:cNvSpPr>
            <p:nvPr/>
          </p:nvSpPr>
          <p:spPr bwMode="auto">
            <a:xfrm>
              <a:off x="4382" y="2510"/>
              <a:ext cx="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6" name="Rectangle 28">
              <a:extLst>
                <a:ext uri="{FF2B5EF4-FFF2-40B4-BE49-F238E27FC236}">
                  <a16:creationId xmlns:a16="http://schemas.microsoft.com/office/drawing/2014/main" id="{3ABBFC99-7E1D-44EF-AA40-687D5D012B7A}"/>
                </a:ext>
              </a:extLst>
            </p:cNvPr>
            <p:cNvSpPr>
              <a:spLocks noChangeArrowheads="1"/>
            </p:cNvSpPr>
            <p:nvPr/>
          </p:nvSpPr>
          <p:spPr bwMode="auto">
            <a:xfrm>
              <a:off x="4287" y="2510"/>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7" name="Rectangle 29">
              <a:extLst>
                <a:ext uri="{FF2B5EF4-FFF2-40B4-BE49-F238E27FC236}">
                  <a16:creationId xmlns:a16="http://schemas.microsoft.com/office/drawing/2014/main" id="{3705AC2F-537C-42B6-9863-A17F6DAB2EAF}"/>
                </a:ext>
              </a:extLst>
            </p:cNvPr>
            <p:cNvSpPr>
              <a:spLocks noChangeArrowheads="1"/>
            </p:cNvSpPr>
            <p:nvPr/>
          </p:nvSpPr>
          <p:spPr bwMode="auto">
            <a:xfrm>
              <a:off x="3684" y="2482"/>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8" name="Rectangle 30">
              <a:extLst>
                <a:ext uri="{FF2B5EF4-FFF2-40B4-BE49-F238E27FC236}">
                  <a16:creationId xmlns:a16="http://schemas.microsoft.com/office/drawing/2014/main" id="{5AA024A4-7080-4EEA-A628-405C24BC529C}"/>
                </a:ext>
              </a:extLst>
            </p:cNvPr>
            <p:cNvSpPr>
              <a:spLocks noChangeArrowheads="1"/>
            </p:cNvSpPr>
            <p:nvPr/>
          </p:nvSpPr>
          <p:spPr bwMode="auto">
            <a:xfrm>
              <a:off x="3594" y="2482"/>
              <a:ext cx="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39" name="Rectangle 31">
              <a:extLst>
                <a:ext uri="{FF2B5EF4-FFF2-40B4-BE49-F238E27FC236}">
                  <a16:creationId xmlns:a16="http://schemas.microsoft.com/office/drawing/2014/main" id="{427EDDC8-70C0-4927-A2D6-927E39C2FC08}"/>
                </a:ext>
              </a:extLst>
            </p:cNvPr>
            <p:cNvSpPr>
              <a:spLocks noChangeArrowheads="1"/>
            </p:cNvSpPr>
            <p:nvPr/>
          </p:nvSpPr>
          <p:spPr bwMode="auto">
            <a:xfrm>
              <a:off x="3499" y="2482"/>
              <a:ext cx="27"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a:t>
              </a:r>
              <a:endParaRPr lang="en-US" altLang="zh-CN" sz="1800"/>
            </a:p>
          </p:txBody>
        </p:sp>
        <p:sp>
          <p:nvSpPr>
            <p:cNvPr id="40" name="Rectangle 32">
              <a:extLst>
                <a:ext uri="{FF2B5EF4-FFF2-40B4-BE49-F238E27FC236}">
                  <a16:creationId xmlns:a16="http://schemas.microsoft.com/office/drawing/2014/main" id="{036BCAFF-1EFE-4307-8893-0B2426734324}"/>
                </a:ext>
              </a:extLst>
            </p:cNvPr>
            <p:cNvSpPr>
              <a:spLocks noChangeArrowheads="1"/>
            </p:cNvSpPr>
            <p:nvPr/>
          </p:nvSpPr>
          <p:spPr bwMode="auto">
            <a:xfrm>
              <a:off x="3374" y="2412"/>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Times New Roman" panose="02020603050405020304" pitchFamily="18" charset="0"/>
                </a:rPr>
                <a:t>2</a:t>
              </a:r>
              <a:endParaRPr lang="en-US" altLang="zh-CN" sz="1800"/>
            </a:p>
          </p:txBody>
        </p:sp>
        <p:sp>
          <p:nvSpPr>
            <p:cNvPr id="41" name="Rectangle 33">
              <a:extLst>
                <a:ext uri="{FF2B5EF4-FFF2-40B4-BE49-F238E27FC236}">
                  <a16:creationId xmlns:a16="http://schemas.microsoft.com/office/drawing/2014/main" id="{CC88DC3C-F839-48C1-848F-1314E7552CEE}"/>
                </a:ext>
              </a:extLst>
            </p:cNvPr>
            <p:cNvSpPr>
              <a:spLocks noChangeArrowheads="1"/>
            </p:cNvSpPr>
            <p:nvPr/>
          </p:nvSpPr>
          <p:spPr bwMode="auto">
            <a:xfrm>
              <a:off x="3944" y="2710"/>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imes New Roman" panose="02020603050405020304" pitchFamily="18" charset="0"/>
                </a:rPr>
                <a:t>1</a:t>
              </a:r>
              <a:endParaRPr lang="en-US" altLang="zh-CN" sz="1800"/>
            </a:p>
          </p:txBody>
        </p:sp>
        <p:sp>
          <p:nvSpPr>
            <p:cNvPr id="42" name="Rectangle 34">
              <a:extLst>
                <a:ext uri="{FF2B5EF4-FFF2-40B4-BE49-F238E27FC236}">
                  <a16:creationId xmlns:a16="http://schemas.microsoft.com/office/drawing/2014/main" id="{6E60B4C5-0D81-43EA-851B-8B412C288089}"/>
                </a:ext>
              </a:extLst>
            </p:cNvPr>
            <p:cNvSpPr>
              <a:spLocks noChangeArrowheads="1"/>
            </p:cNvSpPr>
            <p:nvPr/>
          </p:nvSpPr>
          <p:spPr bwMode="auto">
            <a:xfrm>
              <a:off x="3958" y="2335"/>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Times New Roman" panose="02020603050405020304" pitchFamily="18" charset="0"/>
                </a:rPr>
                <a:t>1</a:t>
              </a:r>
              <a:endParaRPr lang="en-US" altLang="zh-CN" sz="1800"/>
            </a:p>
          </p:txBody>
        </p:sp>
        <p:sp>
          <p:nvSpPr>
            <p:cNvPr id="43" name="Rectangle 35">
              <a:extLst>
                <a:ext uri="{FF2B5EF4-FFF2-40B4-BE49-F238E27FC236}">
                  <a16:creationId xmlns:a16="http://schemas.microsoft.com/office/drawing/2014/main" id="{07B26B6D-0ED2-43BC-B75E-0783878BA1DA}"/>
                </a:ext>
              </a:extLst>
            </p:cNvPr>
            <p:cNvSpPr>
              <a:spLocks noChangeArrowheads="1"/>
            </p:cNvSpPr>
            <p:nvPr/>
          </p:nvSpPr>
          <p:spPr bwMode="auto">
            <a:xfrm>
              <a:off x="4469" y="2886"/>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y</a:t>
              </a:r>
              <a:endParaRPr lang="en-US" altLang="zh-CN" sz="1800"/>
            </a:p>
          </p:txBody>
        </p:sp>
        <p:sp>
          <p:nvSpPr>
            <p:cNvPr id="44" name="Rectangle 36">
              <a:extLst>
                <a:ext uri="{FF2B5EF4-FFF2-40B4-BE49-F238E27FC236}">
                  <a16:creationId xmlns:a16="http://schemas.microsoft.com/office/drawing/2014/main" id="{1F86A996-554F-44E6-96D4-AE429C94E265}"/>
                </a:ext>
              </a:extLst>
            </p:cNvPr>
            <p:cNvSpPr>
              <a:spLocks noChangeArrowheads="1"/>
            </p:cNvSpPr>
            <p:nvPr/>
          </p:nvSpPr>
          <p:spPr bwMode="auto">
            <a:xfrm>
              <a:off x="4382" y="2886"/>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x</a:t>
              </a:r>
              <a:endParaRPr lang="en-US" altLang="zh-CN" sz="1800"/>
            </a:p>
          </p:txBody>
        </p:sp>
        <p:sp>
          <p:nvSpPr>
            <p:cNvPr id="45" name="Rectangle 37">
              <a:extLst>
                <a:ext uri="{FF2B5EF4-FFF2-40B4-BE49-F238E27FC236}">
                  <a16:creationId xmlns:a16="http://schemas.microsoft.com/office/drawing/2014/main" id="{8E32D594-AB8B-47BD-873C-ADBFBC7ADC8E}"/>
                </a:ext>
              </a:extLst>
            </p:cNvPr>
            <p:cNvSpPr>
              <a:spLocks noChangeArrowheads="1"/>
            </p:cNvSpPr>
            <p:nvPr/>
          </p:nvSpPr>
          <p:spPr bwMode="auto">
            <a:xfrm>
              <a:off x="4281" y="2886"/>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n</a:t>
              </a:r>
              <a:endParaRPr lang="en-US" altLang="zh-CN" sz="1800"/>
            </a:p>
          </p:txBody>
        </p:sp>
        <p:sp>
          <p:nvSpPr>
            <p:cNvPr id="46" name="Rectangle 38">
              <a:extLst>
                <a:ext uri="{FF2B5EF4-FFF2-40B4-BE49-F238E27FC236}">
                  <a16:creationId xmlns:a16="http://schemas.microsoft.com/office/drawing/2014/main" id="{826CE697-9A78-46DB-9C90-6423E89246C6}"/>
                </a:ext>
              </a:extLst>
            </p:cNvPr>
            <p:cNvSpPr>
              <a:spLocks noChangeArrowheads="1"/>
            </p:cNvSpPr>
            <p:nvPr/>
          </p:nvSpPr>
          <p:spPr bwMode="auto">
            <a:xfrm>
              <a:off x="3553" y="2900"/>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y</a:t>
              </a:r>
              <a:endParaRPr lang="en-US" altLang="zh-CN" sz="1800"/>
            </a:p>
          </p:txBody>
        </p:sp>
        <p:sp>
          <p:nvSpPr>
            <p:cNvPr id="47" name="Rectangle 39">
              <a:extLst>
                <a:ext uri="{FF2B5EF4-FFF2-40B4-BE49-F238E27FC236}">
                  <a16:creationId xmlns:a16="http://schemas.microsoft.com/office/drawing/2014/main" id="{601FEBE8-E99E-4525-8228-FE65C3DE53EB}"/>
                </a:ext>
              </a:extLst>
            </p:cNvPr>
            <p:cNvSpPr>
              <a:spLocks noChangeArrowheads="1"/>
            </p:cNvSpPr>
            <p:nvPr/>
          </p:nvSpPr>
          <p:spPr bwMode="auto">
            <a:xfrm>
              <a:off x="3466" y="2900"/>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x</a:t>
              </a:r>
              <a:endParaRPr lang="en-US" altLang="zh-CN" sz="1800"/>
            </a:p>
          </p:txBody>
        </p:sp>
        <p:sp>
          <p:nvSpPr>
            <p:cNvPr id="48" name="Rectangle 40">
              <a:extLst>
                <a:ext uri="{FF2B5EF4-FFF2-40B4-BE49-F238E27FC236}">
                  <a16:creationId xmlns:a16="http://schemas.microsoft.com/office/drawing/2014/main" id="{BC16B22E-E931-4BAB-9164-FF4AA53263FD}"/>
                </a:ext>
              </a:extLst>
            </p:cNvPr>
            <p:cNvSpPr>
              <a:spLocks noChangeArrowheads="1"/>
            </p:cNvSpPr>
            <p:nvPr/>
          </p:nvSpPr>
          <p:spPr bwMode="auto">
            <a:xfrm>
              <a:off x="3359" y="2900"/>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g</a:t>
              </a:r>
              <a:endParaRPr lang="en-US" altLang="zh-CN" sz="1800"/>
            </a:p>
          </p:txBody>
        </p:sp>
        <p:sp>
          <p:nvSpPr>
            <p:cNvPr id="49" name="Rectangle 41">
              <a:extLst>
                <a:ext uri="{FF2B5EF4-FFF2-40B4-BE49-F238E27FC236}">
                  <a16:creationId xmlns:a16="http://schemas.microsoft.com/office/drawing/2014/main" id="{65DE6585-CDE5-4564-BC9E-FFD303E92AD4}"/>
                </a:ext>
              </a:extLst>
            </p:cNvPr>
            <p:cNvSpPr>
              <a:spLocks noChangeArrowheads="1"/>
            </p:cNvSpPr>
            <p:nvPr/>
          </p:nvSpPr>
          <p:spPr bwMode="auto">
            <a:xfrm>
              <a:off x="4419" y="2510"/>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y</a:t>
              </a:r>
              <a:endParaRPr lang="en-US" altLang="zh-CN" sz="1800"/>
            </a:p>
          </p:txBody>
        </p:sp>
        <p:sp>
          <p:nvSpPr>
            <p:cNvPr id="50" name="Rectangle 42">
              <a:extLst>
                <a:ext uri="{FF2B5EF4-FFF2-40B4-BE49-F238E27FC236}">
                  <a16:creationId xmlns:a16="http://schemas.microsoft.com/office/drawing/2014/main" id="{D3790DE9-312D-4C10-A043-1BAC4C36E7C0}"/>
                </a:ext>
              </a:extLst>
            </p:cNvPr>
            <p:cNvSpPr>
              <a:spLocks noChangeArrowheads="1"/>
            </p:cNvSpPr>
            <p:nvPr/>
          </p:nvSpPr>
          <p:spPr bwMode="auto">
            <a:xfrm>
              <a:off x="4332" y="2510"/>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x</a:t>
              </a:r>
              <a:endParaRPr lang="en-US" altLang="zh-CN" sz="1800"/>
            </a:p>
          </p:txBody>
        </p:sp>
        <p:sp>
          <p:nvSpPr>
            <p:cNvPr id="51" name="Rectangle 43">
              <a:extLst>
                <a:ext uri="{FF2B5EF4-FFF2-40B4-BE49-F238E27FC236}">
                  <a16:creationId xmlns:a16="http://schemas.microsoft.com/office/drawing/2014/main" id="{90E1A40B-2454-4A5E-AA35-45C8D6935EC8}"/>
                </a:ext>
              </a:extLst>
            </p:cNvPr>
            <p:cNvSpPr>
              <a:spLocks noChangeArrowheads="1"/>
            </p:cNvSpPr>
            <p:nvPr/>
          </p:nvSpPr>
          <p:spPr bwMode="auto">
            <a:xfrm>
              <a:off x="4232" y="2510"/>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n</a:t>
              </a:r>
              <a:endParaRPr lang="en-US" altLang="zh-CN" sz="1800"/>
            </a:p>
          </p:txBody>
        </p:sp>
        <p:sp>
          <p:nvSpPr>
            <p:cNvPr id="52" name="Rectangle 44">
              <a:extLst>
                <a:ext uri="{FF2B5EF4-FFF2-40B4-BE49-F238E27FC236}">
                  <a16:creationId xmlns:a16="http://schemas.microsoft.com/office/drawing/2014/main" id="{DA51F5C6-C49D-4E67-B736-1C3AA8A6982B}"/>
                </a:ext>
              </a:extLst>
            </p:cNvPr>
            <p:cNvSpPr>
              <a:spLocks noChangeArrowheads="1"/>
            </p:cNvSpPr>
            <p:nvPr/>
          </p:nvSpPr>
          <p:spPr bwMode="auto">
            <a:xfrm>
              <a:off x="3631" y="2482"/>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y</a:t>
              </a:r>
              <a:endParaRPr lang="en-US" altLang="zh-CN" sz="1800"/>
            </a:p>
          </p:txBody>
        </p:sp>
        <p:sp>
          <p:nvSpPr>
            <p:cNvPr id="53" name="Rectangle 45">
              <a:extLst>
                <a:ext uri="{FF2B5EF4-FFF2-40B4-BE49-F238E27FC236}">
                  <a16:creationId xmlns:a16="http://schemas.microsoft.com/office/drawing/2014/main" id="{BD799AA1-6E9B-41BE-A15A-DE1901F620E6}"/>
                </a:ext>
              </a:extLst>
            </p:cNvPr>
            <p:cNvSpPr>
              <a:spLocks noChangeArrowheads="1"/>
            </p:cNvSpPr>
            <p:nvPr/>
          </p:nvSpPr>
          <p:spPr bwMode="auto">
            <a:xfrm>
              <a:off x="3544" y="2482"/>
              <a:ext cx="36"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x</a:t>
              </a:r>
              <a:endParaRPr lang="en-US" altLang="zh-CN" sz="1800"/>
            </a:p>
          </p:txBody>
        </p:sp>
        <p:sp>
          <p:nvSpPr>
            <p:cNvPr id="54" name="Rectangle 46">
              <a:extLst>
                <a:ext uri="{FF2B5EF4-FFF2-40B4-BE49-F238E27FC236}">
                  <a16:creationId xmlns:a16="http://schemas.microsoft.com/office/drawing/2014/main" id="{2E5D16A6-88E1-4CEB-8D3E-23896AD0497F}"/>
                </a:ext>
              </a:extLst>
            </p:cNvPr>
            <p:cNvSpPr>
              <a:spLocks noChangeArrowheads="1"/>
            </p:cNvSpPr>
            <p:nvPr/>
          </p:nvSpPr>
          <p:spPr bwMode="auto">
            <a:xfrm>
              <a:off x="3437" y="2482"/>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i="1">
                  <a:solidFill>
                    <a:srgbClr val="000000"/>
                  </a:solidFill>
                  <a:latin typeface="Times New Roman" panose="02020603050405020304" pitchFamily="18" charset="0"/>
                </a:rPr>
                <a:t>g</a:t>
              </a:r>
              <a:endParaRPr lang="en-US" altLang="zh-CN" sz="1800"/>
            </a:p>
          </p:txBody>
        </p:sp>
        <p:sp>
          <p:nvSpPr>
            <p:cNvPr id="55" name="Rectangle 47">
              <a:extLst>
                <a:ext uri="{FF2B5EF4-FFF2-40B4-BE49-F238E27FC236}">
                  <a16:creationId xmlns:a16="http://schemas.microsoft.com/office/drawing/2014/main" id="{23FC9F0E-3B74-423A-AD17-EB96783112D3}"/>
                </a:ext>
              </a:extLst>
            </p:cNvPr>
            <p:cNvSpPr>
              <a:spLocks noChangeArrowheads="1"/>
            </p:cNvSpPr>
            <p:nvPr/>
          </p:nvSpPr>
          <p:spPr bwMode="auto">
            <a:xfrm>
              <a:off x="3956" y="2918"/>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Times New Roman" panose="02020603050405020304" pitchFamily="18" charset="0"/>
                </a:rPr>
                <a:t>M</a:t>
              </a:r>
              <a:endParaRPr lang="en-US" altLang="zh-CN" sz="1800"/>
            </a:p>
          </p:txBody>
        </p:sp>
        <p:sp>
          <p:nvSpPr>
            <p:cNvPr id="56" name="Rectangle 48">
              <a:extLst>
                <a:ext uri="{FF2B5EF4-FFF2-40B4-BE49-F238E27FC236}">
                  <a16:creationId xmlns:a16="http://schemas.microsoft.com/office/drawing/2014/main" id="{C59C227C-14D9-466B-A478-840A84DB5F59}"/>
                </a:ext>
              </a:extLst>
            </p:cNvPr>
            <p:cNvSpPr>
              <a:spLocks noChangeArrowheads="1"/>
            </p:cNvSpPr>
            <p:nvPr/>
          </p:nvSpPr>
          <p:spPr bwMode="auto">
            <a:xfrm>
              <a:off x="3920" y="2533"/>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Times New Roman" panose="02020603050405020304" pitchFamily="18" charset="0"/>
                </a:rPr>
                <a:t>M</a:t>
              </a:r>
              <a:endParaRPr lang="en-US" altLang="zh-CN" sz="1800"/>
            </a:p>
          </p:txBody>
        </p:sp>
        <p:sp>
          <p:nvSpPr>
            <p:cNvPr id="57" name="Rectangle 49">
              <a:extLst>
                <a:ext uri="{FF2B5EF4-FFF2-40B4-BE49-F238E27FC236}">
                  <a16:creationId xmlns:a16="http://schemas.microsoft.com/office/drawing/2014/main" id="{86C9AB06-8548-4E39-8727-CE06AAB85680}"/>
                </a:ext>
              </a:extLst>
            </p:cNvPr>
            <p:cNvSpPr>
              <a:spLocks noChangeArrowheads="1"/>
            </p:cNvSpPr>
            <p:nvPr/>
          </p:nvSpPr>
          <p:spPr bwMode="auto">
            <a:xfrm>
              <a:off x="4159" y="2783"/>
              <a:ext cx="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Symbol" panose="05050102010706020507" pitchFamily="18" charset="2"/>
                </a:rPr>
                <a:t>s</a:t>
              </a:r>
              <a:endParaRPr lang="en-US" altLang="zh-CN" sz="1800"/>
            </a:p>
          </p:txBody>
        </p:sp>
        <p:sp>
          <p:nvSpPr>
            <p:cNvPr id="58" name="Rectangle 50">
              <a:extLst>
                <a:ext uri="{FF2B5EF4-FFF2-40B4-BE49-F238E27FC236}">
                  <a16:creationId xmlns:a16="http://schemas.microsoft.com/office/drawing/2014/main" id="{D4CD2230-6535-4C3C-B762-250CEA6D9EF8}"/>
                </a:ext>
              </a:extLst>
            </p:cNvPr>
            <p:cNvSpPr>
              <a:spLocks noChangeArrowheads="1"/>
            </p:cNvSpPr>
            <p:nvPr/>
          </p:nvSpPr>
          <p:spPr bwMode="auto">
            <a:xfrm>
              <a:off x="3258" y="2783"/>
              <a:ext cx="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Symbol" panose="05050102010706020507" pitchFamily="18" charset="2"/>
                </a:rPr>
                <a:t>d</a:t>
              </a:r>
              <a:endParaRPr lang="en-US" altLang="zh-CN" sz="1800"/>
            </a:p>
          </p:txBody>
        </p:sp>
        <p:sp>
          <p:nvSpPr>
            <p:cNvPr id="59" name="Rectangle 51">
              <a:extLst>
                <a:ext uri="{FF2B5EF4-FFF2-40B4-BE49-F238E27FC236}">
                  <a16:creationId xmlns:a16="http://schemas.microsoft.com/office/drawing/2014/main" id="{EBFCEADA-3AEC-4165-A42C-35FEB73D942C}"/>
                </a:ext>
              </a:extLst>
            </p:cNvPr>
            <p:cNvSpPr>
              <a:spLocks noChangeArrowheads="1"/>
            </p:cNvSpPr>
            <p:nvPr/>
          </p:nvSpPr>
          <p:spPr bwMode="auto">
            <a:xfrm>
              <a:off x="4109" y="2407"/>
              <a:ext cx="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Symbol" panose="05050102010706020507" pitchFamily="18" charset="2"/>
                </a:rPr>
                <a:t>s</a:t>
              </a:r>
              <a:endParaRPr lang="en-US" altLang="zh-CN" sz="1800"/>
            </a:p>
          </p:txBody>
        </p:sp>
        <p:sp>
          <p:nvSpPr>
            <p:cNvPr id="60" name="Rectangle 52">
              <a:extLst>
                <a:ext uri="{FF2B5EF4-FFF2-40B4-BE49-F238E27FC236}">
                  <a16:creationId xmlns:a16="http://schemas.microsoft.com/office/drawing/2014/main" id="{A958D7A0-80ED-4664-9030-20925871B4D9}"/>
                </a:ext>
              </a:extLst>
            </p:cNvPr>
            <p:cNvSpPr>
              <a:spLocks noChangeArrowheads="1"/>
            </p:cNvSpPr>
            <p:nvPr/>
          </p:nvSpPr>
          <p:spPr bwMode="auto">
            <a:xfrm>
              <a:off x="3258" y="2407"/>
              <a:ext cx="7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i="1">
                  <a:solidFill>
                    <a:srgbClr val="000000"/>
                  </a:solidFill>
                  <a:latin typeface="Symbol" panose="05050102010706020507" pitchFamily="18" charset="2"/>
                </a:rPr>
                <a:t>d</a:t>
              </a:r>
              <a:endParaRPr lang="en-US" altLang="zh-CN" sz="1800"/>
            </a:p>
          </p:txBody>
        </p:sp>
        <p:sp>
          <p:nvSpPr>
            <p:cNvPr id="61" name="Rectangle 53">
              <a:extLst>
                <a:ext uri="{FF2B5EF4-FFF2-40B4-BE49-F238E27FC236}">
                  <a16:creationId xmlns:a16="http://schemas.microsoft.com/office/drawing/2014/main" id="{EAB5733F-977C-4994-9DED-E6A6B19FD798}"/>
                </a:ext>
              </a:extLst>
            </p:cNvPr>
            <p:cNvSpPr>
              <a:spLocks noChangeArrowheads="1"/>
            </p:cNvSpPr>
            <p:nvPr/>
          </p:nvSpPr>
          <p:spPr bwMode="auto">
            <a:xfrm>
              <a:off x="3695" y="2783"/>
              <a:ext cx="7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Symbol" panose="05050102010706020507" pitchFamily="18" charset="2"/>
                </a:rPr>
                <a:t>=</a:t>
              </a:r>
              <a:endParaRPr lang="en-US" altLang="zh-CN" sz="1800"/>
            </a:p>
          </p:txBody>
        </p:sp>
        <p:sp>
          <p:nvSpPr>
            <p:cNvPr id="62" name="Rectangle 54">
              <a:extLst>
                <a:ext uri="{FF2B5EF4-FFF2-40B4-BE49-F238E27FC236}">
                  <a16:creationId xmlns:a16="http://schemas.microsoft.com/office/drawing/2014/main" id="{0A2CDE30-E57C-409B-AF19-70CF48866EBC}"/>
                </a:ext>
              </a:extLst>
            </p:cNvPr>
            <p:cNvSpPr>
              <a:spLocks noChangeArrowheads="1"/>
            </p:cNvSpPr>
            <p:nvPr/>
          </p:nvSpPr>
          <p:spPr bwMode="auto">
            <a:xfrm>
              <a:off x="3773" y="2407"/>
              <a:ext cx="7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latin typeface="Symbol" panose="05050102010706020507" pitchFamily="18" charset="2"/>
                </a:rPr>
                <a:t>=</a:t>
              </a:r>
              <a:endParaRPr lang="en-US" altLang="zh-CN" sz="1800"/>
            </a:p>
          </p:txBody>
        </p:sp>
      </p:grpSp>
      <p:pic>
        <p:nvPicPr>
          <p:cNvPr id="63" name="Picture 55" descr="VYK@J3HMZ58R`7WU(8SEDA7">
            <a:extLst>
              <a:ext uri="{FF2B5EF4-FFF2-40B4-BE49-F238E27FC236}">
                <a16:creationId xmlns:a16="http://schemas.microsoft.com/office/drawing/2014/main" id="{D09D48C5-A2B5-4C5F-87F6-797E70C613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0817" y="1719186"/>
            <a:ext cx="23796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76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Averaging</a:t>
            </a:r>
          </a:p>
        </p:txBody>
      </p:sp>
      <p:pic>
        <p:nvPicPr>
          <p:cNvPr id="7" name="Picture 2">
            <a:extLst>
              <a:ext uri="{FF2B5EF4-FFF2-40B4-BE49-F238E27FC236}">
                <a16:creationId xmlns:a16="http://schemas.microsoft.com/office/drawing/2014/main" id="{42FA06DA-B2DB-47A9-A8EE-DA6D88FE5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722" y="2063392"/>
            <a:ext cx="33432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7DB11BA6-C67B-42F7-A3A0-CFB762920006}"/>
              </a:ext>
            </a:extLst>
          </p:cNvPr>
          <p:cNvGrpSpPr/>
          <p:nvPr/>
        </p:nvGrpSpPr>
        <p:grpSpPr>
          <a:xfrm>
            <a:off x="6503356" y="2488842"/>
            <a:ext cx="1049415" cy="3536950"/>
            <a:chOff x="6503356" y="2488842"/>
            <a:chExt cx="1049415" cy="3536950"/>
          </a:xfrm>
        </p:grpSpPr>
        <p:pic>
          <p:nvPicPr>
            <p:cNvPr id="9" name="Picture 4">
              <a:extLst>
                <a:ext uri="{FF2B5EF4-FFF2-40B4-BE49-F238E27FC236}">
                  <a16:creationId xmlns:a16="http://schemas.microsoft.com/office/drawing/2014/main" id="{F2235747-7CCF-4F1A-83F7-594172F3C9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853"/>
            <a:stretch/>
          </p:blipFill>
          <p:spPr bwMode="auto">
            <a:xfrm>
              <a:off x="6503356" y="2855554"/>
              <a:ext cx="104941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a:extLst>
                <a:ext uri="{FF2B5EF4-FFF2-40B4-BE49-F238E27FC236}">
                  <a16:creationId xmlns:a16="http://schemas.microsoft.com/office/drawing/2014/main" id="{7553957F-1ADC-4CE3-A9CC-C386E52841C9}"/>
                </a:ext>
              </a:extLst>
            </p:cNvPr>
            <p:cNvSpPr txBox="1">
              <a:spLocks noChangeArrowheads="1"/>
            </p:cNvSpPr>
            <p:nvPr/>
          </p:nvSpPr>
          <p:spPr bwMode="auto">
            <a:xfrm>
              <a:off x="6503356" y="2488842"/>
              <a:ext cx="104941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dirty="0">
                  <a:latin typeface="Times New Roman" panose="02020603050405020304" pitchFamily="18" charset="0"/>
                </a:rPr>
                <a:t>1 image</a:t>
              </a:r>
            </a:p>
          </p:txBody>
        </p:sp>
      </p:grpSp>
      <p:grpSp>
        <p:nvGrpSpPr>
          <p:cNvPr id="6" name="组合 5">
            <a:extLst>
              <a:ext uri="{FF2B5EF4-FFF2-40B4-BE49-F238E27FC236}">
                <a16:creationId xmlns:a16="http://schemas.microsoft.com/office/drawing/2014/main" id="{841084D8-D991-4747-BAE6-2FB36C51A2B9}"/>
              </a:ext>
            </a:extLst>
          </p:cNvPr>
          <p:cNvGrpSpPr/>
          <p:nvPr/>
        </p:nvGrpSpPr>
        <p:grpSpPr>
          <a:xfrm>
            <a:off x="7811410" y="2488842"/>
            <a:ext cx="1077467" cy="3536950"/>
            <a:chOff x="7811410" y="2488842"/>
            <a:chExt cx="1077467" cy="3536950"/>
          </a:xfrm>
        </p:grpSpPr>
        <p:pic>
          <p:nvPicPr>
            <p:cNvPr id="11" name="Picture 4">
              <a:extLst>
                <a:ext uri="{FF2B5EF4-FFF2-40B4-BE49-F238E27FC236}">
                  <a16:creationId xmlns:a16="http://schemas.microsoft.com/office/drawing/2014/main" id="{3F363D50-0A17-424D-82AF-267775725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00" r="35554"/>
            <a:stretch/>
          </p:blipFill>
          <p:spPr bwMode="auto">
            <a:xfrm>
              <a:off x="7839462" y="2855554"/>
              <a:ext cx="104941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E041A051-16AB-464C-A515-1F0D76E549AC}"/>
                </a:ext>
              </a:extLst>
            </p:cNvPr>
            <p:cNvSpPr txBox="1"/>
            <p:nvPr/>
          </p:nvSpPr>
          <p:spPr>
            <a:xfrm>
              <a:off x="7811410" y="2488842"/>
              <a:ext cx="1049416" cy="366712"/>
            </a:xfrm>
            <a:prstGeom prst="rect">
              <a:avLst/>
            </a:prstGeom>
            <a:noFill/>
          </p:spPr>
          <p:txBody>
            <a:bodyPr wrap="square">
              <a:spAutoFit/>
            </a:bodyPr>
            <a:lstStyle/>
            <a:p>
              <a:r>
                <a:rPr lang="en-US" altLang="zh-CN" sz="1800" dirty="0">
                  <a:latin typeface="Times New Roman" panose="02020603050405020304" pitchFamily="18" charset="0"/>
                </a:rPr>
                <a:t>2 images</a:t>
              </a:r>
              <a:endParaRPr lang="zh-CN" altLang="en-US" dirty="0"/>
            </a:p>
          </p:txBody>
        </p:sp>
      </p:grpSp>
      <p:grpSp>
        <p:nvGrpSpPr>
          <p:cNvPr id="16" name="组合 15">
            <a:extLst>
              <a:ext uri="{FF2B5EF4-FFF2-40B4-BE49-F238E27FC236}">
                <a16:creationId xmlns:a16="http://schemas.microsoft.com/office/drawing/2014/main" id="{25D9ACA8-B95E-4779-8D08-F1D5C1FD7ABF}"/>
              </a:ext>
            </a:extLst>
          </p:cNvPr>
          <p:cNvGrpSpPr/>
          <p:nvPr/>
        </p:nvGrpSpPr>
        <p:grpSpPr>
          <a:xfrm>
            <a:off x="9017465" y="2486222"/>
            <a:ext cx="1197607" cy="3539570"/>
            <a:chOff x="9017465" y="2486222"/>
            <a:chExt cx="1197607" cy="3539570"/>
          </a:xfrm>
        </p:grpSpPr>
        <p:pic>
          <p:nvPicPr>
            <p:cNvPr id="12" name="Picture 4">
              <a:extLst>
                <a:ext uri="{FF2B5EF4-FFF2-40B4-BE49-F238E27FC236}">
                  <a16:creationId xmlns:a16="http://schemas.microsoft.com/office/drawing/2014/main" id="{DA9C2395-5107-4FD9-93A5-B42CC0B3E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79"/>
            <a:stretch/>
          </p:blipFill>
          <p:spPr bwMode="auto">
            <a:xfrm>
              <a:off x="9017465" y="2855554"/>
              <a:ext cx="1127706"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BF3DAB46-15FC-4464-B892-04BBBC5360D3}"/>
                </a:ext>
              </a:extLst>
            </p:cNvPr>
            <p:cNvSpPr txBox="1"/>
            <p:nvPr/>
          </p:nvSpPr>
          <p:spPr>
            <a:xfrm>
              <a:off x="9119465" y="2486222"/>
              <a:ext cx="1095607" cy="369332"/>
            </a:xfrm>
            <a:prstGeom prst="rect">
              <a:avLst/>
            </a:prstGeom>
            <a:noFill/>
          </p:spPr>
          <p:txBody>
            <a:bodyPr wrap="square">
              <a:spAutoFit/>
            </a:bodyPr>
            <a:lstStyle/>
            <a:p>
              <a:r>
                <a:rPr lang="en-US" altLang="zh-CN" sz="1800" dirty="0">
                  <a:latin typeface="Times New Roman" panose="02020603050405020304" pitchFamily="18" charset="0"/>
                </a:rPr>
                <a:t>4 images</a:t>
              </a:r>
              <a:endParaRPr lang="zh-CN" altLang="en-US" dirty="0"/>
            </a:p>
          </p:txBody>
        </p:sp>
      </p:grpSp>
    </p:spTree>
    <p:extLst>
      <p:ext uri="{BB962C8B-B14F-4D97-AF65-F5344CB8AC3E}">
        <p14:creationId xmlns:p14="http://schemas.microsoft.com/office/powerpoint/2010/main" val="155815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Averaging</a:t>
            </a:r>
          </a:p>
        </p:txBody>
      </p:sp>
      <p:pic>
        <p:nvPicPr>
          <p:cNvPr id="7" name="Picture 3">
            <a:extLst>
              <a:ext uri="{FF2B5EF4-FFF2-40B4-BE49-F238E27FC236}">
                <a16:creationId xmlns:a16="http://schemas.microsoft.com/office/drawing/2014/main" id="{932D0128-D7AB-4AC8-936E-EB060E7E1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8" y="2063392"/>
            <a:ext cx="3941762"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000CDF62-53EF-416D-81BA-8324595DF5FA}"/>
              </a:ext>
            </a:extLst>
          </p:cNvPr>
          <p:cNvSpPr txBox="1">
            <a:spLocks noChangeArrowheads="1"/>
          </p:cNvSpPr>
          <p:nvPr/>
        </p:nvSpPr>
        <p:spPr bwMode="auto">
          <a:xfrm>
            <a:off x="6619875" y="3287354"/>
            <a:ext cx="338455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lphaLcParenBoth"/>
            </a:pPr>
            <a:r>
              <a:rPr lang="en-US" altLang="zh-CN" sz="1800">
                <a:latin typeface="Times New Roman" panose="02020603050405020304" pitchFamily="18" charset="0"/>
              </a:rPr>
              <a:t>Image of Galaxy Pair NGC3314.</a:t>
            </a:r>
          </a:p>
          <a:p>
            <a:pPr eaLnBrk="1" hangingPunct="1">
              <a:spcBef>
                <a:spcPct val="50000"/>
              </a:spcBef>
              <a:buFontTx/>
              <a:buAutoNum type="alphaLcParenBoth"/>
            </a:pPr>
            <a:r>
              <a:rPr lang="en-US" altLang="zh-CN" sz="1800">
                <a:latin typeface="Times New Roman" panose="02020603050405020304" pitchFamily="18" charset="0"/>
              </a:rPr>
              <a:t>Image corrupted by additive Gaussian noise with zero mean and a standard deviation of 64 gray levels.</a:t>
            </a:r>
          </a:p>
          <a:p>
            <a:pPr eaLnBrk="1" hangingPunct="1">
              <a:spcBef>
                <a:spcPct val="50000"/>
              </a:spcBef>
              <a:buFontTx/>
              <a:buAutoNum type="alphaLcParenBoth"/>
            </a:pPr>
            <a:r>
              <a:rPr lang="en-US" altLang="zh-CN" sz="1800">
                <a:latin typeface="Times New Roman" panose="02020603050405020304" pitchFamily="18" charset="0"/>
              </a:rPr>
              <a:t>-(f)Results of averaging K = 6, 16, 64, and 128 noisy images.</a:t>
            </a:r>
          </a:p>
        </p:txBody>
      </p:sp>
      <p:pic>
        <p:nvPicPr>
          <p:cNvPr id="10" name="Picture 5" descr="0{66)U{_BQDX{7%Y9)G91FI">
            <a:extLst>
              <a:ext uri="{FF2B5EF4-FFF2-40B4-BE49-F238E27FC236}">
                <a16:creationId xmlns:a16="http://schemas.microsoft.com/office/drawing/2014/main" id="{9736AE39-0F81-47E3-A584-4AF31B241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2782529"/>
            <a:ext cx="3175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8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Arithmetic/Logical Operation</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24299" y="1540172"/>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Image Averaging</a:t>
            </a:r>
          </a:p>
        </p:txBody>
      </p:sp>
      <p:pic>
        <p:nvPicPr>
          <p:cNvPr id="7" name="Picture 3" descr="}GT[@66EXFOPFLSWD))I}1N">
            <a:extLst>
              <a:ext uri="{FF2B5EF4-FFF2-40B4-BE49-F238E27FC236}">
                <a16:creationId xmlns:a16="http://schemas.microsoft.com/office/drawing/2014/main" id="{EC6B1AB6-4748-4F86-B303-DE00992CC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940" y="2170655"/>
            <a:ext cx="410845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1E41DC93-A03E-4D2B-948B-A1C47BB157B8}"/>
              </a:ext>
            </a:extLst>
          </p:cNvPr>
          <p:cNvSpPr txBox="1">
            <a:spLocks noChangeArrowheads="1"/>
          </p:cNvSpPr>
          <p:nvPr/>
        </p:nvSpPr>
        <p:spPr bwMode="auto">
          <a:xfrm>
            <a:off x="7196990" y="3466055"/>
            <a:ext cx="2160587"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latin typeface="Times New Roman" panose="02020603050405020304" pitchFamily="18" charset="0"/>
              </a:rPr>
              <a:t>(a) From top to bottom: Difference images between the images (a) and image (c)-(f) in the last figure, respectively.</a:t>
            </a:r>
          </a:p>
          <a:p>
            <a:pPr eaLnBrk="1" hangingPunct="1">
              <a:spcBef>
                <a:spcPct val="50000"/>
              </a:spcBef>
              <a:buFontTx/>
              <a:buNone/>
            </a:pPr>
            <a:r>
              <a:rPr lang="en-US" altLang="zh-CN" sz="1800">
                <a:latin typeface="Times New Roman" panose="02020603050405020304" pitchFamily="18" charset="0"/>
              </a:rPr>
              <a:t>(b) Corresponding histograms</a:t>
            </a:r>
          </a:p>
        </p:txBody>
      </p:sp>
    </p:spTree>
    <p:extLst>
      <p:ext uri="{BB962C8B-B14F-4D97-AF65-F5344CB8AC3E}">
        <p14:creationId xmlns:p14="http://schemas.microsoft.com/office/powerpoint/2010/main" val="34602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66256" y="113072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22968" y="1020880"/>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9" name="Rectangle 3">
            <a:extLst>
              <a:ext uri="{FF2B5EF4-FFF2-40B4-BE49-F238E27FC236}">
                <a16:creationId xmlns:a16="http://schemas.microsoft.com/office/drawing/2014/main" id="{12F1482D-F6B3-473B-9C8D-BAFE4D291882}"/>
              </a:ext>
            </a:extLst>
          </p:cNvPr>
          <p:cNvSpPr txBox="1">
            <a:spLocks noChangeArrowheads="1"/>
          </p:cNvSpPr>
          <p:nvPr/>
        </p:nvSpPr>
        <p:spPr>
          <a:xfrm>
            <a:off x="2135187" y="1812030"/>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B0C4DD"/>
              </a:buClr>
              <a:buSzPct val="70000"/>
              <a:buFont typeface="Wingdings" panose="05000000000000000000" pitchFamily="2" charset="2"/>
              <a:buChar char="n"/>
            </a:pPr>
            <a:r>
              <a:rPr lang="en-IE" altLang="zh-CN" sz="2400" dirty="0">
                <a:latin typeface="Times New Roman" panose="02020603050405020304" pitchFamily="18" charset="0"/>
              </a:rPr>
              <a:t>The simplest spatial domain operations occur when the neighbourhood is simply the pixel itself</a:t>
            </a:r>
          </a:p>
          <a:p>
            <a:pPr>
              <a:buClr>
                <a:srgbClr val="B0C4DD"/>
              </a:buClr>
              <a:buSzPct val="70000"/>
              <a:buFont typeface="Wingdings" panose="05000000000000000000" pitchFamily="2" charset="2"/>
              <a:buChar char="n"/>
            </a:pPr>
            <a:r>
              <a:rPr lang="en-IE" altLang="zh-CN" sz="2400" dirty="0">
                <a:latin typeface="Times New Roman" panose="02020603050405020304" pitchFamily="18" charset="0"/>
              </a:rPr>
              <a:t>In this case Point processing operations take the form</a:t>
            </a:r>
          </a:p>
          <a:p>
            <a:pPr algn="ctr">
              <a:buFontTx/>
              <a:buNone/>
            </a:pPr>
            <a:r>
              <a:rPr lang="en-IE" altLang="zh-CN" i="1" dirty="0">
                <a:latin typeface="Times New Roman" panose="02020603050405020304" pitchFamily="18" charset="0"/>
              </a:rPr>
              <a:t>s = </a:t>
            </a:r>
            <a:r>
              <a:rPr lang="en-IE" altLang="zh-CN" b="1" i="1" dirty="0">
                <a:latin typeface="Times New Roman" panose="02020603050405020304" pitchFamily="18" charset="0"/>
              </a:rPr>
              <a:t>T </a:t>
            </a:r>
            <a:r>
              <a:rPr lang="en-IE" altLang="zh-CN" dirty="0">
                <a:latin typeface="Times New Roman" panose="02020603050405020304" pitchFamily="18" charset="0"/>
              </a:rPr>
              <a:t>(</a:t>
            </a:r>
            <a:r>
              <a:rPr lang="en-IE" altLang="zh-CN" i="1" dirty="0">
                <a:latin typeface="Times New Roman" panose="02020603050405020304" pitchFamily="18" charset="0"/>
              </a:rPr>
              <a:t> r </a:t>
            </a:r>
            <a:r>
              <a:rPr lang="en-IE" altLang="zh-CN" dirty="0">
                <a:latin typeface="Times New Roman" panose="02020603050405020304" pitchFamily="18" charset="0"/>
              </a:rPr>
              <a:t>)</a:t>
            </a:r>
          </a:p>
          <a:p>
            <a:pPr>
              <a:buFontTx/>
              <a:buNone/>
            </a:pPr>
            <a:r>
              <a:rPr lang="en-IE" altLang="zh-CN" sz="2400" i="1" dirty="0">
                <a:latin typeface="Times New Roman" panose="02020603050405020304" pitchFamily="18" charset="0"/>
              </a:rPr>
              <a:t>	</a:t>
            </a:r>
            <a:r>
              <a:rPr lang="en-IE" altLang="zh-CN" sz="2400" b="1" i="1" dirty="0">
                <a:latin typeface="Times New Roman" panose="02020603050405020304" pitchFamily="18" charset="0"/>
              </a:rPr>
              <a:t>T</a:t>
            </a:r>
            <a:r>
              <a:rPr lang="en-IE" altLang="zh-CN" sz="2400" dirty="0">
                <a:latin typeface="Times New Roman" panose="02020603050405020304" pitchFamily="18" charset="0"/>
              </a:rPr>
              <a:t> : a </a:t>
            </a:r>
            <a:r>
              <a:rPr lang="en-IE" altLang="zh-CN" sz="2400" u="sng" dirty="0">
                <a:latin typeface="Times New Roman" panose="02020603050405020304" pitchFamily="18" charset="0"/>
              </a:rPr>
              <a:t>grey level </a:t>
            </a:r>
            <a:r>
              <a:rPr lang="en-IE" altLang="zh-CN" sz="2400" dirty="0">
                <a:latin typeface="Times New Roman" panose="02020603050405020304" pitchFamily="18" charset="0"/>
              </a:rPr>
              <a:t>transformation function or a point processing operation</a:t>
            </a:r>
          </a:p>
          <a:p>
            <a:pPr>
              <a:buFontTx/>
              <a:buNone/>
            </a:pPr>
            <a:r>
              <a:rPr lang="en-IE" altLang="zh-CN" sz="2400" i="1" dirty="0">
                <a:latin typeface="Times New Roman" panose="02020603050405020304" pitchFamily="18" charset="0"/>
                <a:cs typeface="Times New Roman" panose="02020603050405020304" pitchFamily="18" charset="0"/>
              </a:rPr>
              <a:t>	s</a:t>
            </a:r>
            <a:r>
              <a:rPr lang="en-IE" altLang="zh-CN" sz="2400" dirty="0">
                <a:latin typeface="Times New Roman" panose="02020603050405020304" pitchFamily="18" charset="0"/>
              </a:rPr>
              <a:t> : processed image pixel value </a:t>
            </a:r>
            <a:br>
              <a:rPr lang="en-IE" altLang="zh-CN" sz="2400" dirty="0">
                <a:latin typeface="Times New Roman" panose="02020603050405020304" pitchFamily="18" charset="0"/>
              </a:rPr>
            </a:br>
            <a:r>
              <a:rPr lang="en-IE" altLang="zh-CN" sz="2400" i="1" dirty="0">
                <a:latin typeface="Times New Roman" panose="02020603050405020304" pitchFamily="18" charset="0"/>
                <a:cs typeface="Times New Roman" panose="02020603050405020304" pitchFamily="18" charset="0"/>
              </a:rPr>
              <a:t>r</a:t>
            </a:r>
            <a:r>
              <a:rPr lang="en-IE" altLang="zh-CN" sz="2400" dirty="0">
                <a:latin typeface="Times New Roman" panose="02020603050405020304" pitchFamily="18" charset="0"/>
              </a:rPr>
              <a:t> : original image pixel value</a:t>
            </a: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2158829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101090" y="196596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762145" y="362701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H_Others_1"/>
          <p:cNvSpPr txBox="1"/>
          <p:nvPr>
            <p:custDataLst>
              <p:tags r:id="rId1"/>
            </p:custDataLst>
          </p:nvPr>
        </p:nvSpPr>
        <p:spPr>
          <a:xfrm>
            <a:off x="350176" y="276881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cs typeface="+mn-ea"/>
                <a:sym typeface="+mn-lt"/>
              </a:rPr>
              <a:t>PART 4</a:t>
            </a:r>
            <a:endParaRPr lang="zh-CN" altLang="en-US" sz="4400" dirty="0">
              <a:solidFill>
                <a:schemeClr val="bg1"/>
              </a:solidFill>
              <a:effectLst>
                <a:outerShdw blurRad="38100" dist="38100" dir="2700000" algn="tl">
                  <a:srgbClr val="000000">
                    <a:alpha val="43137"/>
                  </a:srgbClr>
                </a:outerShdw>
              </a:effectLst>
              <a:cs typeface="+mn-ea"/>
              <a:sym typeface="+mn-lt"/>
            </a:endParaRPr>
          </a:p>
        </p:txBody>
      </p:sp>
      <p:sp>
        <p:nvSpPr>
          <p:cNvPr id="2" name="矩形 1"/>
          <p:cNvSpPr/>
          <p:nvPr/>
        </p:nvSpPr>
        <p:spPr>
          <a:xfrm>
            <a:off x="4180117" y="2869614"/>
            <a:ext cx="3314497" cy="646331"/>
          </a:xfrm>
          <a:prstGeom prst="rect">
            <a:avLst/>
          </a:prstGeom>
        </p:spPr>
        <p:txBody>
          <a:bodyPr wrap="none">
            <a:spAutoFit/>
          </a:bodyPr>
          <a:lstStyle/>
          <a:p>
            <a:pPr algn="ctr"/>
            <a:r>
              <a:rPr lang="en-US" altLang="zh-CN" sz="3600" dirty="0">
                <a:latin typeface="Cambria Math" panose="02040503050406030204" pitchFamily="18" charset="0"/>
                <a:ea typeface="Cambria Math" panose="02040503050406030204" pitchFamily="18" charset="0"/>
                <a:cs typeface="+mn-ea"/>
                <a:sym typeface="+mn-lt"/>
              </a:rPr>
              <a:t>Spatial Filtering</a:t>
            </a:r>
          </a:p>
        </p:txBody>
      </p:sp>
    </p:spTree>
    <p:extLst>
      <p:ext uri="{BB962C8B-B14F-4D97-AF65-F5344CB8AC3E}">
        <p14:creationId xmlns:p14="http://schemas.microsoft.com/office/powerpoint/2010/main" val="2440976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801590" y="1805710"/>
            <a:ext cx="8486761" cy="3527697"/>
          </a:xfrm>
          <a:prstGeom prst="rect">
            <a:avLst/>
          </a:prstGeom>
        </p:spPr>
        <p:txBody>
          <a:bodyPr wrap="square">
            <a:spAutoFit/>
          </a:bodyPr>
          <a:lstStyle/>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solidFill>
                  <a:srgbClr val="48A2A0"/>
                </a:solidFill>
                <a:latin typeface="Times New Roman" panose="02020603050405020304" pitchFamily="18" charset="0"/>
              </a:rPr>
              <a:t>Fundamentals (Kernel, convolution, filtering)</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Smoothing (Linear / non-linear filters)</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Sharpening (The Laplacian-2ndorder derivatives, the gradient -first order derivatives)</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Combing Spatial Enhancement Methods</a:t>
            </a:r>
          </a:p>
          <a:p>
            <a:pPr marL="171450" indent="-171450">
              <a:lnSpc>
                <a:spcPts val="1200"/>
              </a:lnSpc>
              <a:buClr>
                <a:srgbClr val="B0C4DD"/>
              </a:buClr>
              <a:buFont typeface="Wingdings" panose="05000000000000000000" pitchFamily="2" charset="2"/>
              <a:buChar char="n"/>
            </a:pPr>
            <a:endParaRPr lang="zh-CN" altLang="en-US" sz="28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22518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9" name="Rectangle 5">
            <a:extLst>
              <a:ext uri="{FF2B5EF4-FFF2-40B4-BE49-F238E27FC236}">
                <a16:creationId xmlns:a16="http://schemas.microsoft.com/office/drawing/2014/main" id="{147918E4-D638-47B3-B102-765AC327841B}"/>
              </a:ext>
            </a:extLst>
          </p:cNvPr>
          <p:cNvSpPr>
            <a:spLocks noChangeArrowheads="1"/>
          </p:cNvSpPr>
          <p:nvPr/>
        </p:nvSpPr>
        <p:spPr bwMode="auto">
          <a:xfrm>
            <a:off x="2287897" y="2254717"/>
            <a:ext cx="86270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984250" indent="-984250" algn="just" eaLnBrk="1" hangingPunct="1">
              <a:spcBef>
                <a:spcPct val="0"/>
              </a:spcBef>
              <a:buFontTx/>
              <a:buNone/>
            </a:pPr>
            <a:r>
              <a:rPr lang="en-US" altLang="zh-CN" sz="2800" dirty="0">
                <a:latin typeface="Times New Roman" panose="02020603050405020304" pitchFamily="18" charset="0"/>
                <a:cs typeface="Times New Roman" panose="02020603050405020304" pitchFamily="18" charset="0"/>
              </a:rPr>
              <a:t>Images contain </a:t>
            </a:r>
            <a:r>
              <a:rPr lang="en-US" altLang="zh-CN" sz="2800" b="1" u="sng" dirty="0">
                <a:latin typeface="Times New Roman" panose="02020603050405020304" pitchFamily="18" charset="0"/>
                <a:cs typeface="Times New Roman" panose="02020603050405020304" pitchFamily="18" charset="0"/>
              </a:rPr>
              <a:t>noise</a:t>
            </a:r>
            <a:r>
              <a:rPr lang="en-US" altLang="zh-CN" sz="2800" dirty="0">
                <a:latin typeface="Times New Roman" panose="02020603050405020304" pitchFamily="18" charset="0"/>
                <a:cs typeface="Times New Roman" panose="02020603050405020304" pitchFamily="18" charset="0"/>
              </a:rPr>
              <a:t> – sources sensor quality, light fluctuations, quantization effects</a:t>
            </a:r>
          </a:p>
        </p:txBody>
      </p:sp>
      <p:pic>
        <p:nvPicPr>
          <p:cNvPr id="16" name="图片 15">
            <a:extLst>
              <a:ext uri="{FF2B5EF4-FFF2-40B4-BE49-F238E27FC236}">
                <a16:creationId xmlns:a16="http://schemas.microsoft.com/office/drawing/2014/main" id="{AE3A5B55-6E8F-4C4E-982B-9015471B984D}"/>
              </a:ext>
            </a:extLst>
          </p:cNvPr>
          <p:cNvPicPr>
            <a:picLocks noChangeAspect="1"/>
          </p:cNvPicPr>
          <p:nvPr/>
        </p:nvPicPr>
        <p:blipFill rotWithShape="1">
          <a:blip r:embed="rId2">
            <a:extLst>
              <a:ext uri="{28A0092B-C50C-407E-A947-70E740481C1C}">
                <a14:useLocalDpi xmlns:a14="http://schemas.microsoft.com/office/drawing/2010/main" val="0"/>
              </a:ext>
            </a:extLst>
          </a:blip>
          <a:srcRect l="20151" t="36748" r="29615" b="33404"/>
          <a:stretch/>
        </p:blipFill>
        <p:spPr>
          <a:xfrm>
            <a:off x="2189756" y="3347256"/>
            <a:ext cx="3665176" cy="2940306"/>
          </a:xfrm>
          <a:prstGeom prst="rect">
            <a:avLst/>
          </a:prstGeom>
        </p:spPr>
      </p:pic>
      <p:sp>
        <p:nvSpPr>
          <p:cNvPr id="19" name="矩形 18">
            <a:extLst>
              <a:ext uri="{FF2B5EF4-FFF2-40B4-BE49-F238E27FC236}">
                <a16:creationId xmlns:a16="http://schemas.microsoft.com/office/drawing/2014/main" id="{17501524-76E7-4E76-B22C-40BE7B7BD08D}"/>
              </a:ext>
            </a:extLst>
          </p:cNvPr>
          <p:cNvSpPr/>
          <p:nvPr/>
        </p:nvSpPr>
        <p:spPr>
          <a:xfrm>
            <a:off x="4006320" y="4291647"/>
            <a:ext cx="415209" cy="331372"/>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98A55454-5856-4611-8DAE-600988AF1FB7}"/>
              </a:ext>
            </a:extLst>
          </p:cNvPr>
          <p:cNvPicPr>
            <a:picLocks noChangeAspect="1"/>
          </p:cNvPicPr>
          <p:nvPr/>
        </p:nvPicPr>
        <p:blipFill rotWithShape="1">
          <a:blip r:embed="rId3"/>
          <a:srcRect l="22484" t="9238" r="27880" b="53033"/>
          <a:stretch/>
        </p:blipFill>
        <p:spPr>
          <a:xfrm>
            <a:off x="6792167" y="3347256"/>
            <a:ext cx="3665175" cy="2940306"/>
          </a:xfrm>
          <a:prstGeom prst="rect">
            <a:avLst/>
          </a:prstGeom>
        </p:spPr>
      </p:pic>
    </p:spTree>
    <p:extLst>
      <p:ext uri="{BB962C8B-B14F-4D97-AF65-F5344CB8AC3E}">
        <p14:creationId xmlns:p14="http://schemas.microsoft.com/office/powerpoint/2010/main" val="16983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11" name="Rectangle 3">
            <a:extLst>
              <a:ext uri="{FF2B5EF4-FFF2-40B4-BE49-F238E27FC236}">
                <a16:creationId xmlns:a16="http://schemas.microsoft.com/office/drawing/2014/main" id="{CDBA0773-2722-498E-A9E7-D9CE1A693A82}"/>
              </a:ext>
            </a:extLst>
          </p:cNvPr>
          <p:cNvSpPr txBox="1">
            <a:spLocks noChangeArrowheads="1"/>
          </p:cNvSpPr>
          <p:nvPr/>
        </p:nvSpPr>
        <p:spPr>
          <a:xfrm>
            <a:off x="2543518" y="2219954"/>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dirty="0">
                <a:solidFill>
                  <a:srgbClr val="C00000"/>
                </a:solidFill>
                <a:latin typeface="Times New Roman" panose="02020603050405020304" pitchFamily="18" charset="0"/>
                <a:cs typeface="Times New Roman" panose="02020603050405020304" pitchFamily="18" charset="0"/>
              </a:rPr>
              <a:t>Motivation</a:t>
            </a:r>
            <a:r>
              <a:rPr lang="en-US" altLang="zh-CN" sz="2400" dirty="0">
                <a:latin typeface="Times New Roman" panose="02020603050405020304" pitchFamily="18" charset="0"/>
                <a:cs typeface="Times New Roman" panose="02020603050405020304" pitchFamily="18" charset="0"/>
              </a:rPr>
              <a:t>: Image denoising</a:t>
            </a:r>
          </a:p>
          <a:p>
            <a:pPr>
              <a:buFontTx/>
              <a:buNone/>
            </a:pPr>
            <a:r>
              <a:rPr lang="en-US" altLang="zh-CN" sz="2000" dirty="0">
                <a:latin typeface="Times New Roman" panose="02020603050405020304" pitchFamily="18" charset="0"/>
                <a:cs typeface="Times New Roman" panose="02020603050405020304" pitchFamily="18" charset="0"/>
              </a:rPr>
              <a:t>How can we reduce noise in a photograph?</a:t>
            </a:r>
          </a:p>
          <a:p>
            <a:endParaRPr lang="en-US" altLang="zh-CN" dirty="0">
              <a:latin typeface="Times New Roman" panose="02020603050405020304" pitchFamily="18" charset="0"/>
              <a:cs typeface="Times New Roman" panose="02020603050405020304" pitchFamily="18" charset="0"/>
            </a:endParaRPr>
          </a:p>
        </p:txBody>
      </p:sp>
      <p:pic>
        <p:nvPicPr>
          <p:cNvPr id="12" name="Picture 4">
            <a:extLst>
              <a:ext uri="{FF2B5EF4-FFF2-40B4-BE49-F238E27FC236}">
                <a16:creationId xmlns:a16="http://schemas.microsoft.com/office/drawing/2014/main" id="{002D355F-EFF9-4DED-865F-A12449F02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368" y="3256592"/>
            <a:ext cx="2474912"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4303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7" name="Rectangle 3">
            <a:extLst>
              <a:ext uri="{FF2B5EF4-FFF2-40B4-BE49-F238E27FC236}">
                <a16:creationId xmlns:a16="http://schemas.microsoft.com/office/drawing/2014/main" id="{2D351C80-F89D-4E5C-8F6E-6FF631AE0C67}"/>
              </a:ext>
            </a:extLst>
          </p:cNvPr>
          <p:cNvSpPr txBox="1">
            <a:spLocks noChangeArrowheads="1"/>
          </p:cNvSpPr>
          <p:nvPr/>
        </p:nvSpPr>
        <p:spPr>
          <a:xfrm>
            <a:off x="2428837" y="2056465"/>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30000"/>
              </a:spcBef>
              <a:buClr>
                <a:srgbClr val="A4D6D5"/>
              </a:buClr>
              <a:buSzPct val="750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Given a noisy image</a:t>
            </a:r>
          </a:p>
          <a:p>
            <a:pPr lvl="1">
              <a:lnSpc>
                <a:spcPct val="110000"/>
              </a:lnSpc>
              <a:spcBef>
                <a:spcPct val="30000"/>
              </a:spcBef>
              <a:buFontTx/>
              <a:buNone/>
            </a:pPr>
            <a:r>
              <a:rPr lang="en-US" altLang="zh-CN" sz="2200" dirty="0">
                <a:latin typeface="Times New Roman" panose="02020603050405020304" pitchFamily="18" charset="0"/>
                <a:cs typeface="Times New Roman" panose="02020603050405020304" pitchFamily="18" charset="0"/>
              </a:rPr>
              <a:t>How do we reduce noise ?</a:t>
            </a:r>
          </a:p>
          <a:p>
            <a:pPr lvl="1">
              <a:lnSpc>
                <a:spcPct val="110000"/>
              </a:lnSpc>
              <a:spcBef>
                <a:spcPct val="30000"/>
              </a:spcBef>
              <a:buFontTx/>
              <a:buNone/>
            </a:pPr>
            <a:r>
              <a:rPr lang="en-US" altLang="zh-CN" sz="2200" dirty="0">
                <a:latin typeface="Times New Roman" panose="02020603050405020304" pitchFamily="18" charset="0"/>
                <a:cs typeface="Times New Roman" panose="02020603050405020304" pitchFamily="18" charset="0"/>
              </a:rPr>
              <a:t>How do we find useful features ?</a:t>
            </a:r>
          </a:p>
          <a:p>
            <a:pPr lvl="1">
              <a:lnSpc>
                <a:spcPct val="110000"/>
              </a:lnSpc>
              <a:spcBef>
                <a:spcPct val="30000"/>
              </a:spcBef>
              <a:buFontTx/>
              <a:buNone/>
            </a:pPr>
            <a:endParaRPr lang="en-US" altLang="zh-CN" sz="1800" dirty="0">
              <a:latin typeface="Times New Roman" panose="02020603050405020304" pitchFamily="18" charset="0"/>
              <a:cs typeface="Times New Roman" panose="02020603050405020304" pitchFamily="18" charset="0"/>
            </a:endParaRPr>
          </a:p>
          <a:p>
            <a:pPr>
              <a:lnSpc>
                <a:spcPct val="110000"/>
              </a:lnSpc>
              <a:spcBef>
                <a:spcPct val="30000"/>
              </a:spcBef>
              <a:buClr>
                <a:srgbClr val="CC0000"/>
              </a:buClr>
              <a:buSzPct val="75000"/>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E8A8616C-3DA1-4DF0-918C-1F31C63DB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278" y="3594147"/>
            <a:ext cx="6819443" cy="3137417"/>
          </a:xfrm>
          <a:prstGeom prst="rect">
            <a:avLst/>
          </a:prstGeom>
        </p:spPr>
      </p:pic>
      <p:pic>
        <p:nvPicPr>
          <p:cNvPr id="13" name="图片 12">
            <a:extLst>
              <a:ext uri="{FF2B5EF4-FFF2-40B4-BE49-F238E27FC236}">
                <a16:creationId xmlns:a16="http://schemas.microsoft.com/office/drawing/2014/main" id="{02642F34-87A0-4865-A8C3-2675B923DDA9}"/>
              </a:ext>
            </a:extLst>
          </p:cNvPr>
          <p:cNvPicPr>
            <a:picLocks noChangeAspect="1"/>
          </p:cNvPicPr>
          <p:nvPr/>
        </p:nvPicPr>
        <p:blipFill>
          <a:blip r:embed="rId3"/>
          <a:stretch>
            <a:fillRect/>
          </a:stretch>
        </p:blipFill>
        <p:spPr>
          <a:xfrm>
            <a:off x="3392499" y="5143052"/>
            <a:ext cx="2170364" cy="24386"/>
          </a:xfrm>
          <a:prstGeom prst="rect">
            <a:avLst/>
          </a:prstGeom>
        </p:spPr>
      </p:pic>
    </p:spTree>
    <p:extLst>
      <p:ext uri="{BB962C8B-B14F-4D97-AF65-F5344CB8AC3E}">
        <p14:creationId xmlns:p14="http://schemas.microsoft.com/office/powerpoint/2010/main" val="88801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7" name="Rectangle 3">
            <a:extLst>
              <a:ext uri="{FF2B5EF4-FFF2-40B4-BE49-F238E27FC236}">
                <a16:creationId xmlns:a16="http://schemas.microsoft.com/office/drawing/2014/main" id="{2F674D1B-6AFC-4C61-BCEF-5C8791D1A31D}"/>
              </a:ext>
            </a:extLst>
          </p:cNvPr>
          <p:cNvSpPr txBox="1">
            <a:spLocks noChangeArrowheads="1"/>
          </p:cNvSpPr>
          <p:nvPr/>
        </p:nvSpPr>
        <p:spPr>
          <a:xfrm>
            <a:off x="2763373" y="2305415"/>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Tx/>
              <a:buNone/>
            </a:pPr>
            <a:r>
              <a:rPr lang="en-US" altLang="zh-CN" sz="2600" dirty="0">
                <a:latin typeface="Times New Roman" panose="02020603050405020304" pitchFamily="18" charset="0"/>
              </a:rPr>
              <a:t>In this lecture we will look at spatial filtering techniques:</a:t>
            </a:r>
          </a:p>
          <a:p>
            <a:pPr lvl="1">
              <a:lnSpc>
                <a:spcPct val="120000"/>
              </a:lnSpc>
              <a:buFontTx/>
              <a:buNone/>
            </a:pPr>
            <a:r>
              <a:rPr lang="en-US" altLang="zh-CN" sz="2200" dirty="0">
                <a:latin typeface="Times New Roman" panose="02020603050405020304" pitchFamily="18" charset="0"/>
              </a:rPr>
              <a:t>– Neighborhood operations</a:t>
            </a:r>
          </a:p>
          <a:p>
            <a:pPr lvl="1">
              <a:lnSpc>
                <a:spcPct val="120000"/>
              </a:lnSpc>
              <a:buFontTx/>
              <a:buNone/>
            </a:pPr>
            <a:r>
              <a:rPr lang="en-US" altLang="zh-CN" sz="2200" dirty="0">
                <a:latin typeface="Times New Roman" panose="02020603050405020304" pitchFamily="18" charset="0"/>
              </a:rPr>
              <a:t>– What is spatial filtering?</a:t>
            </a:r>
          </a:p>
          <a:p>
            <a:pPr lvl="1">
              <a:lnSpc>
                <a:spcPct val="120000"/>
              </a:lnSpc>
              <a:buFontTx/>
              <a:buNone/>
            </a:pPr>
            <a:r>
              <a:rPr lang="en-US" altLang="zh-CN" sz="2200" dirty="0">
                <a:latin typeface="Times New Roman" panose="02020603050405020304" pitchFamily="18" charset="0"/>
              </a:rPr>
              <a:t>– Smoothing operations</a:t>
            </a:r>
          </a:p>
          <a:p>
            <a:pPr lvl="1">
              <a:lnSpc>
                <a:spcPct val="120000"/>
              </a:lnSpc>
              <a:buFontTx/>
              <a:buNone/>
            </a:pPr>
            <a:r>
              <a:rPr lang="en-US" altLang="zh-CN" sz="2200" dirty="0">
                <a:latin typeface="Times New Roman" panose="02020603050405020304" pitchFamily="18" charset="0"/>
              </a:rPr>
              <a:t>– What happens at the edges?</a:t>
            </a:r>
          </a:p>
          <a:p>
            <a:pPr lvl="1">
              <a:lnSpc>
                <a:spcPct val="120000"/>
              </a:lnSpc>
              <a:buFontTx/>
              <a:buNone/>
            </a:pPr>
            <a:r>
              <a:rPr lang="en-US" altLang="zh-CN" sz="2200" dirty="0">
                <a:latin typeface="Times New Roman" panose="02020603050405020304" pitchFamily="18" charset="0"/>
              </a:rPr>
              <a:t>– Correlation and convolution</a:t>
            </a:r>
          </a:p>
          <a:p>
            <a:pPr lvl="1">
              <a:lnSpc>
                <a:spcPct val="120000"/>
              </a:lnSpc>
              <a:buFontTx/>
              <a:buNone/>
            </a:pPr>
            <a:r>
              <a:rPr lang="en-US" altLang="zh-CN" sz="2200" dirty="0">
                <a:latin typeface="Times New Roman" panose="02020603050405020304" pitchFamily="18" charset="0"/>
              </a:rPr>
              <a:t>– Sharpening filters</a:t>
            </a:r>
          </a:p>
          <a:p>
            <a:pPr lvl="1">
              <a:lnSpc>
                <a:spcPct val="120000"/>
              </a:lnSpc>
              <a:buFontTx/>
              <a:buNone/>
            </a:pPr>
            <a:r>
              <a:rPr lang="en-US" altLang="zh-CN" sz="2200" dirty="0">
                <a:latin typeface="Times New Roman" panose="02020603050405020304" pitchFamily="18" charset="0"/>
              </a:rPr>
              <a:t>– Combining filtering techniques</a:t>
            </a:r>
          </a:p>
        </p:txBody>
      </p:sp>
    </p:spTree>
    <p:extLst>
      <p:ext uri="{BB962C8B-B14F-4D97-AF65-F5344CB8AC3E}">
        <p14:creationId xmlns:p14="http://schemas.microsoft.com/office/powerpoint/2010/main" val="1910042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684066"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10" name="Rectangle 3">
            <a:extLst>
              <a:ext uri="{FF2B5EF4-FFF2-40B4-BE49-F238E27FC236}">
                <a16:creationId xmlns:a16="http://schemas.microsoft.com/office/drawing/2014/main" id="{CBC8B6A2-EFA0-45BA-B2AD-62513EC21949}"/>
              </a:ext>
            </a:extLst>
          </p:cNvPr>
          <p:cNvSpPr txBox="1">
            <a:spLocks noChangeArrowheads="1"/>
          </p:cNvSpPr>
          <p:nvPr/>
        </p:nvSpPr>
        <p:spPr>
          <a:xfrm>
            <a:off x="2080637" y="2643451"/>
            <a:ext cx="8970222" cy="3344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dirty="0">
                <a:latin typeface="Times New Roman" panose="02020603050405020304" pitchFamily="18" charset="0"/>
              </a:rPr>
              <a:t>Given </a:t>
            </a:r>
          </a:p>
          <a:p>
            <a:pPr>
              <a:buFontTx/>
              <a:buNone/>
            </a:pPr>
            <a:r>
              <a:rPr lang="en-US" altLang="zh-CN" sz="2200" dirty="0">
                <a:latin typeface="Times New Roman" panose="02020603050405020304" pitchFamily="18" charset="0"/>
              </a:rPr>
              <a:t>–an image</a:t>
            </a:r>
          </a:p>
          <a:p>
            <a:pPr>
              <a:buFontTx/>
              <a:buNone/>
            </a:pPr>
            <a:r>
              <a:rPr lang="en-US" altLang="zh-CN" sz="2200" dirty="0">
                <a:latin typeface="Times New Roman" panose="02020603050405020304" pitchFamily="18" charset="0"/>
              </a:rPr>
              <a:t>–A neighborhood (typically a small rectangle)</a:t>
            </a:r>
          </a:p>
          <a:p>
            <a:pPr>
              <a:buFontTx/>
              <a:buNone/>
            </a:pPr>
            <a:r>
              <a:rPr lang="en-US" altLang="zh-CN" sz="2200" dirty="0">
                <a:latin typeface="Times New Roman" panose="02020603050405020304" pitchFamily="18" charset="0"/>
              </a:rPr>
              <a:t>–A predefined operation that is performed on the image pixel encompassed by the neighborhood</a:t>
            </a:r>
          </a:p>
          <a:p>
            <a:endParaRPr lang="en-US" altLang="zh-CN" sz="2000" dirty="0">
              <a:latin typeface="Times New Roman" panose="02020603050405020304" pitchFamily="18" charset="0"/>
            </a:endParaRPr>
          </a:p>
        </p:txBody>
      </p:sp>
      <p:sp>
        <p:nvSpPr>
          <p:cNvPr id="11" name="Rectangle 5">
            <a:extLst>
              <a:ext uri="{FF2B5EF4-FFF2-40B4-BE49-F238E27FC236}">
                <a16:creationId xmlns:a16="http://schemas.microsoft.com/office/drawing/2014/main" id="{E6BB8210-2A2F-4EF5-AAA2-FF263FE072FC}"/>
              </a:ext>
            </a:extLst>
          </p:cNvPr>
          <p:cNvSpPr>
            <a:spLocks noChangeArrowheads="1"/>
          </p:cNvSpPr>
          <p:nvPr/>
        </p:nvSpPr>
        <p:spPr bwMode="auto">
          <a:xfrm>
            <a:off x="1978381" y="2123694"/>
            <a:ext cx="9773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400" dirty="0"/>
              <a:t>One of the most important tools in image / signal processing</a:t>
            </a:r>
          </a:p>
        </p:txBody>
      </p:sp>
    </p:spTree>
    <p:extLst>
      <p:ext uri="{BB962C8B-B14F-4D97-AF65-F5344CB8AC3E}">
        <p14:creationId xmlns:p14="http://schemas.microsoft.com/office/powerpoint/2010/main" val="1664995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DEFCF56-EF7B-4817-8E6E-657ECA854551}"/>
                  </a:ext>
                </a:extLst>
              </p:cNvPr>
              <p:cNvSpPr txBox="1"/>
              <p:nvPr/>
            </p:nvSpPr>
            <p:spPr>
              <a:xfrm>
                <a:off x="3530056" y="4230174"/>
                <a:ext cx="4529907" cy="11294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𝑬</m:t>
                      </m:r>
                      <m:r>
                        <a:rPr lang="en-US" altLang="zh-CN"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 +</m:t>
                      </m:r>
                    </m:oMath>
                  </m:oMathPara>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r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c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a:t>
                </a:r>
              </a:p>
              <a:p>
                <a:r>
                  <a:rPr lang="en-US" altLang="zh-CN" i="1" dirty="0">
                    <a:latin typeface="Times New Roman" panose="02020603050405020304" pitchFamily="18" charset="0"/>
                    <a:cs typeface="Times New Roman" panose="02020603050405020304" pitchFamily="18" charset="0"/>
                  </a:rPr>
                  <a:t>                                    d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u </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 w </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g</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 </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z</a:t>
                </a:r>
                <a:endParaRPr lang="zh-CN" altLang="en-US" i="1"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CDEFCF56-EF7B-4817-8E6E-657ECA854551}"/>
                  </a:ext>
                </a:extLst>
              </p:cNvPr>
              <p:cNvSpPr txBox="1">
                <a:spLocks noRot="1" noChangeAspect="1" noMove="1" noResize="1" noEditPoints="1" noAdjustHandles="1" noChangeArrowheads="1" noChangeShapeType="1" noTextEdit="1"/>
              </p:cNvSpPr>
              <p:nvPr/>
            </p:nvSpPr>
            <p:spPr>
              <a:xfrm>
                <a:off x="3530056" y="4230174"/>
                <a:ext cx="4529907" cy="1129412"/>
              </a:xfrm>
              <a:prstGeom prst="rect">
                <a:avLst/>
              </a:prstGeom>
              <a:blipFill>
                <a:blip r:embed="rId3"/>
                <a:stretch>
                  <a:fillRect b="-973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5138157C-B7E8-4EF5-A878-783D90BF9E5C}"/>
              </a:ext>
            </a:extLst>
          </p:cNvPr>
          <p:cNvGrpSpPr/>
          <p:nvPr/>
        </p:nvGrpSpPr>
        <p:grpSpPr>
          <a:xfrm>
            <a:off x="1521669" y="2405529"/>
            <a:ext cx="3517213" cy="3123334"/>
            <a:chOff x="1858940" y="3721789"/>
            <a:chExt cx="3517213" cy="3123334"/>
          </a:xfrm>
        </p:grpSpPr>
        <p:grpSp>
          <p:nvGrpSpPr>
            <p:cNvPr id="10" name="组合 9">
              <a:extLst>
                <a:ext uri="{FF2B5EF4-FFF2-40B4-BE49-F238E27FC236}">
                  <a16:creationId xmlns:a16="http://schemas.microsoft.com/office/drawing/2014/main" id="{7BA87A9A-87E7-46BA-AA13-DC13C5BCA606}"/>
                </a:ext>
              </a:extLst>
            </p:cNvPr>
            <p:cNvGrpSpPr/>
            <p:nvPr/>
          </p:nvGrpSpPr>
          <p:grpSpPr>
            <a:xfrm>
              <a:off x="2069295" y="3942610"/>
              <a:ext cx="2840277" cy="2641457"/>
              <a:chOff x="2069295" y="3942610"/>
              <a:chExt cx="2840277" cy="2641457"/>
            </a:xfrm>
          </p:grpSpPr>
          <p:pic>
            <p:nvPicPr>
              <p:cNvPr id="22" name="图片 21">
                <a:extLst>
                  <a:ext uri="{FF2B5EF4-FFF2-40B4-BE49-F238E27FC236}">
                    <a16:creationId xmlns:a16="http://schemas.microsoft.com/office/drawing/2014/main" id="{3C08E033-9A1A-455C-824C-53BF08416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295" y="3942610"/>
                <a:ext cx="2840277" cy="2641457"/>
              </a:xfrm>
              <a:prstGeom prst="rect">
                <a:avLst/>
              </a:prstGeom>
            </p:spPr>
          </p:pic>
          <p:sp>
            <p:nvSpPr>
              <p:cNvPr id="23" name="文本框 22">
                <a:extLst>
                  <a:ext uri="{FF2B5EF4-FFF2-40B4-BE49-F238E27FC236}">
                    <a16:creationId xmlns:a16="http://schemas.microsoft.com/office/drawing/2014/main" id="{E7E7C0E0-C712-4B0F-B2EF-F902CCBA54FC}"/>
                  </a:ext>
                </a:extLst>
              </p:cNvPr>
              <p:cNvSpPr txBox="1"/>
              <p:nvPr/>
            </p:nvSpPr>
            <p:spPr>
              <a:xfrm>
                <a:off x="3807002" y="5364529"/>
                <a:ext cx="120650" cy="276999"/>
              </a:xfrm>
              <a:prstGeom prst="rect">
                <a:avLst/>
              </a:prstGeom>
              <a:noFill/>
            </p:spPr>
            <p:txBody>
              <a:bodyPr wrap="square" lIns="0" tIns="0" rIns="0" bIns="0"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cxnSp>
          <p:nvCxnSpPr>
            <p:cNvPr id="11" name="直接箭头连接符 10">
              <a:extLst>
                <a:ext uri="{FF2B5EF4-FFF2-40B4-BE49-F238E27FC236}">
                  <a16:creationId xmlns:a16="http://schemas.microsoft.com/office/drawing/2014/main" id="{F5451F2F-466A-43D4-ADEF-F2E9713CDEC9}"/>
                </a:ext>
              </a:extLst>
            </p:cNvPr>
            <p:cNvCxnSpPr>
              <a:cxnSpLocks/>
            </p:cNvCxnSpPr>
            <p:nvPr/>
          </p:nvCxnSpPr>
          <p:spPr>
            <a:xfrm>
              <a:off x="2146300" y="3991057"/>
              <a:ext cx="2933700" cy="0"/>
            </a:xfrm>
            <a:prstGeom prst="straightConnector1">
              <a:avLst/>
            </a:prstGeom>
            <a:ln w="28575">
              <a:solidFill>
                <a:srgbClr val="6C92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152C786-4E74-40D1-8D5B-A752F28C2DEB}"/>
                </a:ext>
              </a:extLst>
            </p:cNvPr>
            <p:cNvCxnSpPr/>
            <p:nvPr/>
          </p:nvCxnSpPr>
          <p:spPr>
            <a:xfrm>
              <a:off x="2150533" y="3991057"/>
              <a:ext cx="0" cy="2659510"/>
            </a:xfrm>
            <a:prstGeom prst="straightConnector1">
              <a:avLst/>
            </a:prstGeom>
            <a:ln w="28575">
              <a:solidFill>
                <a:srgbClr val="6C92C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86BF6440-F843-4333-A1F6-397BC8389E2D}"/>
                </a:ext>
              </a:extLst>
            </p:cNvPr>
            <p:cNvSpPr/>
            <p:nvPr/>
          </p:nvSpPr>
          <p:spPr>
            <a:xfrm>
              <a:off x="3436220" y="5105555"/>
              <a:ext cx="847023" cy="837116"/>
            </a:xfrm>
            <a:prstGeom prst="ellipse">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930DFF1E-8D21-4A92-BD8F-4EF83A9DE2AB}"/>
                </a:ext>
              </a:extLst>
            </p:cNvPr>
            <p:cNvSpPr/>
            <p:nvPr/>
          </p:nvSpPr>
          <p:spPr>
            <a:xfrm>
              <a:off x="4324905" y="4611992"/>
              <a:ext cx="1051248" cy="878361"/>
            </a:xfrm>
            <a:custGeom>
              <a:avLst/>
              <a:gdLst>
                <a:gd name="connsiteX0" fmla="*/ 0 w 1289785"/>
                <a:gd name="connsiteY0" fmla="*/ 1000011 h 1000011"/>
                <a:gd name="connsiteX1" fmla="*/ 356135 w 1289785"/>
                <a:gd name="connsiteY1" fmla="*/ 913383 h 1000011"/>
                <a:gd name="connsiteX2" fmla="*/ 548640 w 1289785"/>
                <a:gd name="connsiteY2" fmla="*/ 595750 h 1000011"/>
                <a:gd name="connsiteX3" fmla="*/ 808522 w 1289785"/>
                <a:gd name="connsiteY3" fmla="*/ 239615 h 1000011"/>
                <a:gd name="connsiteX4" fmla="*/ 1145406 w 1289785"/>
                <a:gd name="connsiteY4" fmla="*/ 27859 h 1000011"/>
                <a:gd name="connsiteX5" fmla="*/ 1289785 w 1289785"/>
                <a:gd name="connsiteY5" fmla="*/ 8609 h 100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785" h="1000011">
                  <a:moveTo>
                    <a:pt x="0" y="1000011"/>
                  </a:moveTo>
                  <a:cubicBezTo>
                    <a:pt x="132347" y="990385"/>
                    <a:pt x="264695" y="980760"/>
                    <a:pt x="356135" y="913383"/>
                  </a:cubicBezTo>
                  <a:cubicBezTo>
                    <a:pt x="447575" y="846006"/>
                    <a:pt x="473242" y="708045"/>
                    <a:pt x="548640" y="595750"/>
                  </a:cubicBezTo>
                  <a:cubicBezTo>
                    <a:pt x="624038" y="483455"/>
                    <a:pt x="709061" y="334263"/>
                    <a:pt x="808522" y="239615"/>
                  </a:cubicBezTo>
                  <a:cubicBezTo>
                    <a:pt x="907983" y="144966"/>
                    <a:pt x="1065196" y="66360"/>
                    <a:pt x="1145406" y="27859"/>
                  </a:cubicBezTo>
                  <a:cubicBezTo>
                    <a:pt x="1225617" y="-10642"/>
                    <a:pt x="1257701" y="-1017"/>
                    <a:pt x="1289785" y="8609"/>
                  </a:cubicBezTo>
                </a:path>
              </a:pathLst>
            </a:custGeom>
            <a:noFill/>
            <a:ln w="2857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70DF3CC-A6FE-401A-B666-228696633548}"/>
                </a:ext>
              </a:extLst>
            </p:cNvPr>
            <p:cNvSpPr txBox="1"/>
            <p:nvPr/>
          </p:nvSpPr>
          <p:spPr>
            <a:xfrm>
              <a:off x="2427641" y="6506569"/>
              <a:ext cx="2234335" cy="338554"/>
            </a:xfrm>
            <a:prstGeom prst="rect">
              <a:avLst/>
            </a:prstGeom>
            <a:noFill/>
            <a:ln>
              <a:noFill/>
            </a:ln>
          </p:spPr>
          <p:txBody>
            <a:bodyPr wrap="square" rtlCol="0">
              <a:spAutoFit/>
            </a:bodyPr>
            <a:lstStyle/>
            <a:p>
              <a:r>
                <a:rPr lang="en-US" altLang="zh-CN" sz="1600" b="1" dirty="0">
                  <a:solidFill>
                    <a:srgbClr val="6C92C0"/>
                  </a:solidFill>
                  <a:latin typeface="Times New Roman" panose="02020603050405020304" pitchFamily="18" charset="0"/>
                  <a:cs typeface="Times New Roman" panose="02020603050405020304" pitchFamily="18" charset="0"/>
                </a:rPr>
                <a:t>Original Image </a:t>
              </a:r>
              <a:r>
                <a:rPr lang="en-US" altLang="zh-CN" sz="1600" b="1" i="1" dirty="0">
                  <a:solidFill>
                    <a:srgbClr val="6C92C0"/>
                  </a:solidFill>
                  <a:latin typeface="Times New Roman" panose="02020603050405020304" pitchFamily="18" charset="0"/>
                  <a:cs typeface="Times New Roman" panose="02020603050405020304" pitchFamily="18" charset="0"/>
                </a:rPr>
                <a:t>f </a:t>
              </a:r>
              <a:r>
                <a:rPr lang="en-US" altLang="zh-CN" sz="1600" b="1" dirty="0">
                  <a:solidFill>
                    <a:srgbClr val="6C92C0"/>
                  </a:solidFill>
                  <a:latin typeface="Times New Roman" panose="02020603050405020304" pitchFamily="18" charset="0"/>
                  <a:cs typeface="Times New Roman" panose="02020603050405020304" pitchFamily="18" charset="0"/>
                </a:rPr>
                <a:t>( </a:t>
              </a:r>
              <a:r>
                <a:rPr lang="en-US" altLang="zh-CN" sz="1600" b="1" i="1" dirty="0">
                  <a:solidFill>
                    <a:srgbClr val="6C92C0"/>
                  </a:solidFill>
                  <a:latin typeface="Times New Roman" panose="02020603050405020304" pitchFamily="18" charset="0"/>
                  <a:cs typeface="Times New Roman" panose="02020603050405020304" pitchFamily="18" charset="0"/>
                </a:rPr>
                <a:t>x</a:t>
              </a:r>
              <a:r>
                <a:rPr lang="en-US" altLang="zh-CN" sz="1600" b="1" dirty="0">
                  <a:solidFill>
                    <a:srgbClr val="6C92C0"/>
                  </a:solidFill>
                  <a:latin typeface="Times New Roman" panose="02020603050405020304" pitchFamily="18" charset="0"/>
                  <a:cs typeface="Times New Roman" panose="02020603050405020304" pitchFamily="18" charset="0"/>
                </a:rPr>
                <a:t>, </a:t>
              </a:r>
              <a:r>
                <a:rPr lang="en-US" altLang="zh-CN" sz="1600" b="1" i="1" dirty="0">
                  <a:solidFill>
                    <a:srgbClr val="6C92C0"/>
                  </a:solidFill>
                  <a:latin typeface="Times New Roman" panose="02020603050405020304" pitchFamily="18" charset="0"/>
                  <a:cs typeface="Times New Roman" panose="02020603050405020304" pitchFamily="18" charset="0"/>
                </a:rPr>
                <a:t>y</a:t>
              </a:r>
              <a:r>
                <a:rPr lang="en-US" altLang="zh-CN" sz="1600" b="1" dirty="0">
                  <a:solidFill>
                    <a:srgbClr val="6C92C0"/>
                  </a:solidFill>
                  <a:latin typeface="Times New Roman" panose="02020603050405020304" pitchFamily="18" charset="0"/>
                  <a:cs typeface="Times New Roman" panose="02020603050405020304" pitchFamily="18" charset="0"/>
                </a:rPr>
                <a:t> )</a:t>
              </a:r>
              <a:endParaRPr lang="zh-CN" altLang="en-US" sz="1600" b="1" dirty="0">
                <a:solidFill>
                  <a:srgbClr val="6C92C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31C668E-6488-4AA4-9A6B-3FC87B1E1AF3}"/>
                </a:ext>
              </a:extLst>
            </p:cNvPr>
            <p:cNvSpPr txBox="1"/>
            <p:nvPr/>
          </p:nvSpPr>
          <p:spPr>
            <a:xfrm>
              <a:off x="5076427" y="3737517"/>
              <a:ext cx="180753" cy="369332"/>
            </a:xfrm>
            <a:prstGeom prst="rect">
              <a:avLst/>
            </a:prstGeom>
            <a:noFill/>
            <a:ln>
              <a:noFill/>
            </a:ln>
          </p:spPr>
          <p:txBody>
            <a:bodyPr wrap="square" rtlCol="0">
              <a:spAutoFit/>
            </a:bodyPr>
            <a:lstStyle/>
            <a:p>
              <a:r>
                <a:rPr lang="en-US" altLang="zh-CN" b="1" i="1" dirty="0">
                  <a:solidFill>
                    <a:srgbClr val="6C92C0"/>
                  </a:solidFill>
                  <a:latin typeface="Times New Roman" panose="02020603050405020304" pitchFamily="18" charset="0"/>
                  <a:cs typeface="Times New Roman" panose="02020603050405020304" pitchFamily="18" charset="0"/>
                </a:rPr>
                <a:t>x</a:t>
              </a:r>
              <a:endParaRPr lang="zh-CN" altLang="en-US" b="1" i="1" dirty="0">
                <a:solidFill>
                  <a:srgbClr val="6C92C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5467DA7-0C3C-4F54-9B08-9C26AAAF0A70}"/>
                </a:ext>
              </a:extLst>
            </p:cNvPr>
            <p:cNvSpPr txBox="1"/>
            <p:nvPr/>
          </p:nvSpPr>
          <p:spPr>
            <a:xfrm>
              <a:off x="1858940" y="6281235"/>
              <a:ext cx="180753" cy="369332"/>
            </a:xfrm>
            <a:prstGeom prst="rect">
              <a:avLst/>
            </a:prstGeom>
            <a:noFill/>
            <a:ln>
              <a:noFill/>
            </a:ln>
          </p:spPr>
          <p:txBody>
            <a:bodyPr wrap="square" rtlCol="0">
              <a:spAutoFit/>
            </a:bodyPr>
            <a:lstStyle/>
            <a:p>
              <a:r>
                <a:rPr lang="en-US" altLang="zh-CN" b="1" i="1" dirty="0">
                  <a:solidFill>
                    <a:srgbClr val="6C92C0"/>
                  </a:solidFill>
                  <a:latin typeface="Times New Roman" panose="02020603050405020304" pitchFamily="18" charset="0"/>
                  <a:cs typeface="Times New Roman" panose="02020603050405020304" pitchFamily="18" charset="0"/>
                </a:rPr>
                <a:t>y</a:t>
              </a:r>
              <a:endParaRPr lang="zh-CN" altLang="en-US" b="1" i="1" dirty="0">
                <a:solidFill>
                  <a:srgbClr val="6C92C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0C920C0-4A3B-438A-9867-5C1D103EDC55}"/>
                </a:ext>
              </a:extLst>
            </p:cNvPr>
            <p:cNvSpPr txBox="1"/>
            <p:nvPr/>
          </p:nvSpPr>
          <p:spPr>
            <a:xfrm>
              <a:off x="1898022" y="3721789"/>
              <a:ext cx="180753" cy="369332"/>
            </a:xfrm>
            <a:prstGeom prst="rect">
              <a:avLst/>
            </a:prstGeom>
            <a:noFill/>
            <a:ln>
              <a:noFill/>
            </a:ln>
          </p:spPr>
          <p:txBody>
            <a:bodyPr wrap="square" rtlCol="0">
              <a:spAutoFit/>
            </a:bodyPr>
            <a:lstStyle/>
            <a:p>
              <a:r>
                <a:rPr lang="en-US" altLang="zh-CN" b="1" dirty="0">
                  <a:solidFill>
                    <a:srgbClr val="6C92C0"/>
                  </a:solidFill>
                  <a:latin typeface="Times New Roman" panose="02020603050405020304" pitchFamily="18" charset="0"/>
                  <a:cs typeface="Times New Roman" panose="02020603050405020304" pitchFamily="18" charset="0"/>
                </a:rPr>
                <a:t>0</a:t>
              </a:r>
              <a:endParaRPr lang="zh-CN" altLang="en-US" b="1" dirty="0">
                <a:solidFill>
                  <a:srgbClr val="6C92C0"/>
                </a:solidFill>
                <a:latin typeface="Times New Roman" panose="02020603050405020304" pitchFamily="18" charset="0"/>
                <a:cs typeface="Times New Roman" panose="02020603050405020304" pitchFamily="18" charset="0"/>
              </a:endParaRPr>
            </a:p>
          </p:txBody>
        </p:sp>
      </p:grpSp>
      <p:grpSp>
        <p:nvGrpSpPr>
          <p:cNvPr id="24" name="组合 23">
            <a:extLst>
              <a:ext uri="{FF2B5EF4-FFF2-40B4-BE49-F238E27FC236}">
                <a16:creationId xmlns:a16="http://schemas.microsoft.com/office/drawing/2014/main" id="{51B87EFE-282D-4DDC-93F7-60EC6C5DB1E9}"/>
              </a:ext>
            </a:extLst>
          </p:cNvPr>
          <p:cNvGrpSpPr/>
          <p:nvPr/>
        </p:nvGrpSpPr>
        <p:grpSpPr>
          <a:xfrm>
            <a:off x="4698109" y="2759844"/>
            <a:ext cx="3383893" cy="1422442"/>
            <a:chOff x="4534752" y="4684531"/>
            <a:chExt cx="3287677" cy="1422442"/>
          </a:xfrm>
        </p:grpSpPr>
        <p:sp>
          <p:nvSpPr>
            <p:cNvPr id="25" name="文本框 24">
              <a:extLst>
                <a:ext uri="{FF2B5EF4-FFF2-40B4-BE49-F238E27FC236}">
                  <a16:creationId xmlns:a16="http://schemas.microsoft.com/office/drawing/2014/main" id="{DCC44063-06C2-4BE9-98CE-69E17B7165BB}"/>
                </a:ext>
              </a:extLst>
            </p:cNvPr>
            <p:cNvSpPr txBox="1"/>
            <p:nvPr/>
          </p:nvSpPr>
          <p:spPr>
            <a:xfrm>
              <a:off x="5903261" y="5014882"/>
              <a:ext cx="438063"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grpSp>
          <p:nvGrpSpPr>
            <p:cNvPr id="26" name="组合 25">
              <a:extLst>
                <a:ext uri="{FF2B5EF4-FFF2-40B4-BE49-F238E27FC236}">
                  <a16:creationId xmlns:a16="http://schemas.microsoft.com/office/drawing/2014/main" id="{55140E0F-7938-4049-8221-DE03D77A193F}"/>
                </a:ext>
              </a:extLst>
            </p:cNvPr>
            <p:cNvGrpSpPr/>
            <p:nvPr/>
          </p:nvGrpSpPr>
          <p:grpSpPr>
            <a:xfrm>
              <a:off x="4534752" y="4685117"/>
              <a:ext cx="1795564" cy="1420812"/>
              <a:chOff x="5215237" y="3993999"/>
              <a:chExt cx="1795564" cy="1420812"/>
            </a:xfrm>
          </p:grpSpPr>
          <p:grpSp>
            <p:nvGrpSpPr>
              <p:cNvPr id="31" name="组合 30">
                <a:extLst>
                  <a:ext uri="{FF2B5EF4-FFF2-40B4-BE49-F238E27FC236}">
                    <a16:creationId xmlns:a16="http://schemas.microsoft.com/office/drawing/2014/main" id="{8E8910CF-B7A7-4476-B539-4D288D20EE0D}"/>
                  </a:ext>
                </a:extLst>
              </p:cNvPr>
              <p:cNvGrpSpPr/>
              <p:nvPr/>
            </p:nvGrpSpPr>
            <p:grpSpPr>
              <a:xfrm>
                <a:off x="5528363" y="3993999"/>
                <a:ext cx="1137678" cy="1082681"/>
                <a:chOff x="5528363" y="3993999"/>
                <a:chExt cx="1137678" cy="1082681"/>
              </a:xfrm>
            </p:grpSpPr>
            <p:pic>
              <p:nvPicPr>
                <p:cNvPr id="33" name="图片 32">
                  <a:extLst>
                    <a:ext uri="{FF2B5EF4-FFF2-40B4-BE49-F238E27FC236}">
                      <a16:creationId xmlns:a16="http://schemas.microsoft.com/office/drawing/2014/main" id="{23802690-7CE4-4A89-A1DF-8AA8A1ABA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363" y="4066439"/>
                  <a:ext cx="980424" cy="980424"/>
                </a:xfrm>
                <a:prstGeom prst="rect">
                  <a:avLst/>
                </a:prstGeom>
              </p:spPr>
            </p:pic>
            <p:sp>
              <p:nvSpPr>
                <p:cNvPr id="34" name="文本框 33">
                  <a:extLst>
                    <a:ext uri="{FF2B5EF4-FFF2-40B4-BE49-F238E27FC236}">
                      <a16:creationId xmlns:a16="http://schemas.microsoft.com/office/drawing/2014/main" id="{6A0CE115-5F72-4BA7-B96B-3EA133A880E5}"/>
                    </a:ext>
                  </a:extLst>
                </p:cNvPr>
                <p:cNvSpPr txBox="1"/>
                <p:nvPr/>
              </p:nvSpPr>
              <p:spPr>
                <a:xfrm>
                  <a:off x="5661526" y="3993999"/>
                  <a:ext cx="1004515" cy="1082681"/>
                </a:xfrm>
                <a:prstGeom prst="rect">
                  <a:avLst/>
                </a:prstGeom>
                <a:noFill/>
              </p:spPr>
              <p:txBody>
                <a:bodyPr wrap="square" lIns="0" tIns="0" rIns="0" bIns="0" rtlCol="0">
                  <a:spAutoFit/>
                </a:bodyPr>
                <a:lstStyle/>
                <a:p>
                  <a:pPr>
                    <a:lnSpc>
                      <a:spcPts val="2800"/>
                    </a:lnSpc>
                  </a:pPr>
                  <a:r>
                    <a:rPr lang="en-US" altLang="zh-CN" sz="2000" dirty="0">
                      <a:latin typeface="Times New Roman" panose="02020603050405020304" pitchFamily="18" charset="0"/>
                      <a:cs typeface="Times New Roman" panose="02020603050405020304" pitchFamily="18" charset="0"/>
                    </a:rPr>
                    <a:t>a   b   c</a:t>
                  </a:r>
                </a:p>
                <a:p>
                  <a:pPr>
                    <a:lnSpc>
                      <a:spcPts val="2800"/>
                    </a:lnSpc>
                  </a:pPr>
                  <a:r>
                    <a:rPr lang="en-US" altLang="zh-CN" sz="2000" dirty="0">
                      <a:latin typeface="Times New Roman" panose="02020603050405020304" pitchFamily="18" charset="0"/>
                      <a:cs typeface="Times New Roman" panose="02020603050405020304" pitchFamily="18" charset="0"/>
                    </a:rPr>
                    <a:t>d   e   f</a:t>
                  </a:r>
                </a:p>
                <a:p>
                  <a:pPr>
                    <a:lnSpc>
                      <a:spcPts val="2800"/>
                    </a:lnSpc>
                  </a:pPr>
                  <a:r>
                    <a:rPr lang="en-US" altLang="zh-CN" sz="2000" dirty="0">
                      <a:latin typeface="Times New Roman" panose="02020603050405020304" pitchFamily="18" charset="0"/>
                      <a:cs typeface="Times New Roman" panose="02020603050405020304" pitchFamily="18" charset="0"/>
                    </a:rPr>
                    <a:t>g   h   </a:t>
                  </a:r>
                  <a:r>
                    <a:rPr lang="en-US" altLang="zh-CN" sz="2000" dirty="0" err="1">
                      <a:latin typeface="Times New Roman" panose="02020603050405020304" pitchFamily="18" charset="0"/>
                      <a:cs typeface="Times New Roman" panose="02020603050405020304" pitchFamily="18" charset="0"/>
                    </a:rPr>
                    <a:t>i</a:t>
                  </a:r>
                  <a:endParaRPr lang="zh-CN" altLang="en-US" sz="2000" dirty="0">
                    <a:latin typeface="Times New Roman" panose="02020603050405020304" pitchFamily="18" charset="0"/>
                    <a:cs typeface="Times New Roman" panose="02020603050405020304" pitchFamily="18" charset="0"/>
                  </a:endParaRPr>
                </a:p>
              </p:txBody>
            </p:sp>
          </p:grpSp>
          <p:sp>
            <p:nvSpPr>
              <p:cNvPr id="32" name="文本框 31">
                <a:extLst>
                  <a:ext uri="{FF2B5EF4-FFF2-40B4-BE49-F238E27FC236}">
                    <a16:creationId xmlns:a16="http://schemas.microsoft.com/office/drawing/2014/main" id="{3C80A3C7-A95D-4CA0-94F2-A0025DC323B0}"/>
                  </a:ext>
                </a:extLst>
              </p:cNvPr>
              <p:cNvSpPr txBox="1"/>
              <p:nvPr/>
            </p:nvSpPr>
            <p:spPr>
              <a:xfrm>
                <a:off x="5215237" y="5076257"/>
                <a:ext cx="179556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3×3 neighborhoods</a:t>
                </a:r>
                <a:endParaRPr lang="zh-CN" altLang="en-US" sz="1600"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AC49A07C-D0FF-4FB7-BDBB-4B821C24B90D}"/>
                </a:ext>
              </a:extLst>
            </p:cNvPr>
            <p:cNvGrpSpPr/>
            <p:nvPr/>
          </p:nvGrpSpPr>
          <p:grpSpPr>
            <a:xfrm>
              <a:off x="6330316" y="4684531"/>
              <a:ext cx="1492113" cy="1422442"/>
              <a:chOff x="6330316" y="4684531"/>
              <a:chExt cx="1492113" cy="1422442"/>
            </a:xfrm>
          </p:grpSpPr>
          <p:pic>
            <p:nvPicPr>
              <p:cNvPr id="28" name="图片 27">
                <a:extLst>
                  <a:ext uri="{FF2B5EF4-FFF2-40B4-BE49-F238E27FC236}">
                    <a16:creationId xmlns:a16="http://schemas.microsoft.com/office/drawing/2014/main" id="{ED7ED636-6339-4836-A095-6A513C2D0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316" y="4735153"/>
                <a:ext cx="1012819" cy="1012819"/>
              </a:xfrm>
              <a:prstGeom prst="rect">
                <a:avLst/>
              </a:prstGeom>
            </p:spPr>
          </p:pic>
          <p:sp>
            <p:nvSpPr>
              <p:cNvPr id="29" name="文本框 28">
                <a:extLst>
                  <a:ext uri="{FF2B5EF4-FFF2-40B4-BE49-F238E27FC236}">
                    <a16:creationId xmlns:a16="http://schemas.microsoft.com/office/drawing/2014/main" id="{3A2FBF79-7E81-4949-A34B-49FA3FAD1DD3}"/>
                  </a:ext>
                </a:extLst>
              </p:cNvPr>
              <p:cNvSpPr txBox="1"/>
              <p:nvPr/>
            </p:nvSpPr>
            <p:spPr>
              <a:xfrm>
                <a:off x="6465201" y="4684531"/>
                <a:ext cx="1021364" cy="1085623"/>
              </a:xfrm>
              <a:prstGeom prst="rect">
                <a:avLst/>
              </a:prstGeom>
              <a:noFill/>
            </p:spPr>
            <p:txBody>
              <a:bodyPr wrap="square" lIns="0" tIns="0" rIns="0" bIns="0" rtlCol="0">
                <a:spAutoFit/>
              </a:bodyPr>
              <a:lstStyle/>
              <a:p>
                <a:pPr>
                  <a:lnSpc>
                    <a:spcPts val="2800"/>
                  </a:lnSpc>
                </a:pPr>
                <a:r>
                  <a:rPr lang="en-US" altLang="zh-CN" sz="2000" dirty="0">
                    <a:latin typeface="Times New Roman" panose="02020603050405020304" pitchFamily="18" charset="0"/>
                    <a:cs typeface="Times New Roman" panose="02020603050405020304" pitchFamily="18" charset="0"/>
                  </a:rPr>
                  <a:t>r    s   t</a:t>
                </a:r>
              </a:p>
              <a:p>
                <a:pPr>
                  <a:lnSpc>
                    <a:spcPts val="2800"/>
                  </a:lnSpc>
                </a:pPr>
                <a:r>
                  <a:rPr lang="en-US" altLang="zh-CN" sz="2000" dirty="0">
                    <a:latin typeface="Times New Roman" panose="02020603050405020304" pitchFamily="18" charset="0"/>
                    <a:cs typeface="Times New Roman" panose="02020603050405020304" pitchFamily="18" charset="0"/>
                  </a:rPr>
                  <a:t>u   v   w</a:t>
                </a:r>
              </a:p>
              <a:p>
                <a:pPr>
                  <a:lnSpc>
                    <a:spcPts val="2800"/>
                  </a:lnSpc>
                </a:pPr>
                <a:r>
                  <a:rPr lang="en-US" altLang="zh-CN" sz="2000" dirty="0">
                    <a:latin typeface="Times New Roman" panose="02020603050405020304" pitchFamily="18" charset="0"/>
                    <a:cs typeface="Times New Roman" panose="02020603050405020304" pitchFamily="18" charset="0"/>
                  </a:rPr>
                  <a:t>x   y   z</a:t>
                </a:r>
                <a:endParaRPr lang="zh-CN" altLang="en-US" sz="2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E9E3078E-33D2-4B8E-AC92-0CE4CD3F97FF}"/>
                  </a:ext>
                </a:extLst>
              </p:cNvPr>
              <p:cNvSpPr txBox="1"/>
              <p:nvPr/>
            </p:nvSpPr>
            <p:spPr>
              <a:xfrm>
                <a:off x="6427958" y="5768419"/>
                <a:ext cx="139447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3×3</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mask</a:t>
                </a:r>
                <a:endParaRPr lang="zh-CN" altLang="en-US" sz="1600" dirty="0">
                  <a:latin typeface="Times New Roman" panose="02020603050405020304" pitchFamily="18" charset="0"/>
                  <a:cs typeface="Times New Roman" panose="02020603050405020304" pitchFamily="18" charset="0"/>
                </a:endParaRPr>
              </a:p>
            </p:txBody>
          </p:sp>
        </p:grpSp>
      </p:grpSp>
      <p:grpSp>
        <p:nvGrpSpPr>
          <p:cNvPr id="35" name="组合 34">
            <a:extLst>
              <a:ext uri="{FF2B5EF4-FFF2-40B4-BE49-F238E27FC236}">
                <a16:creationId xmlns:a16="http://schemas.microsoft.com/office/drawing/2014/main" id="{72D5B169-B2C0-49CF-80F2-23D5BADE6780}"/>
              </a:ext>
            </a:extLst>
          </p:cNvPr>
          <p:cNvGrpSpPr/>
          <p:nvPr/>
        </p:nvGrpSpPr>
        <p:grpSpPr>
          <a:xfrm>
            <a:off x="7918621" y="2388213"/>
            <a:ext cx="3398240" cy="3140650"/>
            <a:chOff x="7026150" y="3653882"/>
            <a:chExt cx="3398240" cy="3140650"/>
          </a:xfrm>
        </p:grpSpPr>
        <p:pic>
          <p:nvPicPr>
            <p:cNvPr id="36" name="图片 35">
              <a:extLst>
                <a:ext uri="{FF2B5EF4-FFF2-40B4-BE49-F238E27FC236}">
                  <a16:creationId xmlns:a16="http://schemas.microsoft.com/office/drawing/2014/main" id="{3475E256-085F-4508-BEA3-39FFB78C8B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1786" y="3884415"/>
              <a:ext cx="2859688" cy="2659510"/>
            </a:xfrm>
            <a:prstGeom prst="rect">
              <a:avLst/>
            </a:prstGeom>
          </p:spPr>
        </p:pic>
        <p:cxnSp>
          <p:nvCxnSpPr>
            <p:cNvPr id="37" name="直接箭头连接符 36">
              <a:extLst>
                <a:ext uri="{FF2B5EF4-FFF2-40B4-BE49-F238E27FC236}">
                  <a16:creationId xmlns:a16="http://schemas.microsoft.com/office/drawing/2014/main" id="{D2F48CDB-39E9-4295-978D-C2C202B9053C}"/>
                </a:ext>
              </a:extLst>
            </p:cNvPr>
            <p:cNvCxnSpPr>
              <a:cxnSpLocks/>
            </p:cNvCxnSpPr>
            <p:nvPr/>
          </p:nvCxnSpPr>
          <p:spPr>
            <a:xfrm>
              <a:off x="7313510" y="3923150"/>
              <a:ext cx="2933700" cy="0"/>
            </a:xfrm>
            <a:prstGeom prst="straightConnector1">
              <a:avLst/>
            </a:prstGeom>
            <a:ln w="28575">
              <a:solidFill>
                <a:srgbClr val="48A2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4CF5889-1082-400F-9B35-3C6158405255}"/>
                </a:ext>
              </a:extLst>
            </p:cNvPr>
            <p:cNvCxnSpPr/>
            <p:nvPr/>
          </p:nvCxnSpPr>
          <p:spPr>
            <a:xfrm>
              <a:off x="7317743" y="3923150"/>
              <a:ext cx="0" cy="2659510"/>
            </a:xfrm>
            <a:prstGeom prst="straightConnector1">
              <a:avLst/>
            </a:prstGeom>
            <a:ln w="28575">
              <a:solidFill>
                <a:srgbClr val="48A2A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60337171-EA53-4D53-A1DB-8E0DB7C259B0}"/>
                </a:ext>
              </a:extLst>
            </p:cNvPr>
            <p:cNvSpPr txBox="1"/>
            <p:nvPr/>
          </p:nvSpPr>
          <p:spPr>
            <a:xfrm>
              <a:off x="7590335" y="6455978"/>
              <a:ext cx="2234327" cy="338554"/>
            </a:xfrm>
            <a:prstGeom prst="rect">
              <a:avLst/>
            </a:prstGeom>
            <a:noFill/>
          </p:spPr>
          <p:txBody>
            <a:bodyPr wrap="square" rtlCol="0">
              <a:spAutoFit/>
            </a:bodyPr>
            <a:lstStyle/>
            <a:p>
              <a:r>
                <a:rPr lang="en-US" altLang="zh-CN" sz="1600" b="1" dirty="0">
                  <a:solidFill>
                    <a:srgbClr val="48A2A0"/>
                  </a:solidFill>
                  <a:latin typeface="Times New Roman" panose="02020603050405020304" pitchFamily="18" charset="0"/>
                  <a:cs typeface="Times New Roman" panose="02020603050405020304" pitchFamily="18" charset="0"/>
                </a:rPr>
                <a:t>Filtered</a:t>
              </a:r>
              <a:r>
                <a:rPr lang="zh-CN" altLang="en-US" sz="1600" b="1" dirty="0">
                  <a:solidFill>
                    <a:srgbClr val="48A2A0"/>
                  </a:solidFill>
                  <a:latin typeface="Times New Roman" panose="02020603050405020304" pitchFamily="18" charset="0"/>
                  <a:cs typeface="Times New Roman" panose="02020603050405020304" pitchFamily="18" charset="0"/>
                </a:rPr>
                <a:t> </a:t>
              </a:r>
              <a:r>
                <a:rPr lang="en-US" altLang="zh-CN" sz="1600" b="1" dirty="0">
                  <a:solidFill>
                    <a:srgbClr val="48A2A0"/>
                  </a:solidFill>
                  <a:latin typeface="Times New Roman" panose="02020603050405020304" pitchFamily="18" charset="0"/>
                  <a:cs typeface="Times New Roman" panose="02020603050405020304" pitchFamily="18" charset="0"/>
                </a:rPr>
                <a:t>Image</a:t>
              </a:r>
              <a:r>
                <a:rPr lang="zh-CN" altLang="en-US" sz="1600" b="1" dirty="0">
                  <a:solidFill>
                    <a:srgbClr val="48A2A0"/>
                  </a:solidFill>
                  <a:latin typeface="Times New Roman" panose="02020603050405020304" pitchFamily="18" charset="0"/>
                  <a:cs typeface="Times New Roman" panose="02020603050405020304" pitchFamily="18" charset="0"/>
                </a:rPr>
                <a:t> </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g </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x</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y</a:t>
              </a:r>
              <a:r>
                <a:rPr lang="en-US" altLang="zh-CN" sz="1600" b="1" dirty="0">
                  <a:solidFill>
                    <a:srgbClr val="48A2A0"/>
                  </a:solidFill>
                  <a:latin typeface="Times New Roman" panose="02020603050405020304" pitchFamily="18" charset="0"/>
                  <a:cs typeface="Times New Roman" panose="02020603050405020304" pitchFamily="18" charset="0"/>
                </a:rPr>
                <a:t> )</a:t>
              </a:r>
              <a:endParaRPr lang="zh-CN" altLang="en-US" sz="1600" b="1" dirty="0">
                <a:solidFill>
                  <a:srgbClr val="48A2A0"/>
                </a:solidFill>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A100478E-BE4B-4E97-8948-118D34A03BDC}"/>
                </a:ext>
              </a:extLst>
            </p:cNvPr>
            <p:cNvSpPr txBox="1"/>
            <p:nvPr/>
          </p:nvSpPr>
          <p:spPr>
            <a:xfrm>
              <a:off x="10243637" y="3669610"/>
              <a:ext cx="180753" cy="369332"/>
            </a:xfrm>
            <a:prstGeom prst="rect">
              <a:avLst/>
            </a:prstGeom>
            <a:noFill/>
          </p:spPr>
          <p:txBody>
            <a:bodyPr wrap="square" rtlCol="0">
              <a:spAutoFit/>
            </a:bodyPr>
            <a:lstStyle/>
            <a:p>
              <a:r>
                <a:rPr lang="en-US" altLang="zh-CN" b="1" i="1" dirty="0">
                  <a:solidFill>
                    <a:srgbClr val="48A2A0"/>
                  </a:solidFill>
                  <a:latin typeface="Times New Roman" panose="02020603050405020304" pitchFamily="18" charset="0"/>
                  <a:cs typeface="Times New Roman" panose="02020603050405020304" pitchFamily="18" charset="0"/>
                </a:rPr>
                <a:t>x</a:t>
              </a:r>
              <a:endParaRPr lang="zh-CN" altLang="en-US" b="1" i="1" dirty="0">
                <a:solidFill>
                  <a:srgbClr val="48A2A0"/>
                </a:solidFill>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3E823840-EB47-4806-9C63-B1197B9BAA7F}"/>
                </a:ext>
              </a:extLst>
            </p:cNvPr>
            <p:cNvSpPr txBox="1"/>
            <p:nvPr/>
          </p:nvSpPr>
          <p:spPr>
            <a:xfrm>
              <a:off x="7026150" y="6213328"/>
              <a:ext cx="180753" cy="369332"/>
            </a:xfrm>
            <a:prstGeom prst="rect">
              <a:avLst/>
            </a:prstGeom>
            <a:noFill/>
          </p:spPr>
          <p:txBody>
            <a:bodyPr wrap="square" rtlCol="0">
              <a:spAutoFit/>
            </a:bodyPr>
            <a:lstStyle/>
            <a:p>
              <a:r>
                <a:rPr lang="en-US" altLang="zh-CN" b="1" i="1" dirty="0">
                  <a:solidFill>
                    <a:srgbClr val="48A2A0"/>
                  </a:solidFill>
                  <a:latin typeface="Times New Roman" panose="02020603050405020304" pitchFamily="18" charset="0"/>
                  <a:cs typeface="Times New Roman" panose="02020603050405020304" pitchFamily="18" charset="0"/>
                </a:rPr>
                <a:t>y</a:t>
              </a:r>
              <a:endParaRPr lang="zh-CN" altLang="en-US" b="1" i="1" dirty="0">
                <a:solidFill>
                  <a:srgbClr val="48A2A0"/>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F6D0761-7B0A-44D3-9B40-DDC71D590E66}"/>
                </a:ext>
              </a:extLst>
            </p:cNvPr>
            <p:cNvSpPr txBox="1"/>
            <p:nvPr/>
          </p:nvSpPr>
          <p:spPr>
            <a:xfrm>
              <a:off x="7065232" y="3653882"/>
              <a:ext cx="180753" cy="369332"/>
            </a:xfrm>
            <a:prstGeom prst="rect">
              <a:avLst/>
            </a:prstGeom>
            <a:noFill/>
          </p:spPr>
          <p:txBody>
            <a:bodyPr wrap="square" rtlCol="0">
              <a:spAutoFit/>
            </a:bodyPr>
            <a:lstStyle/>
            <a:p>
              <a:r>
                <a:rPr lang="en-US" altLang="zh-CN" b="1" dirty="0">
                  <a:solidFill>
                    <a:srgbClr val="48A2A0"/>
                  </a:solidFill>
                  <a:latin typeface="Times New Roman" panose="02020603050405020304" pitchFamily="18" charset="0"/>
                  <a:cs typeface="Times New Roman" panose="02020603050405020304" pitchFamily="18" charset="0"/>
                </a:rPr>
                <a:t>0</a:t>
              </a:r>
              <a:endParaRPr lang="zh-CN" altLang="en-US" b="1" dirty="0">
                <a:solidFill>
                  <a:srgbClr val="48A2A0"/>
                </a:solidFill>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893E6474-0C08-46AC-BE0D-8D22C2680BEA}"/>
                </a:ext>
              </a:extLst>
            </p:cNvPr>
            <p:cNvSpPr txBox="1"/>
            <p:nvPr/>
          </p:nvSpPr>
          <p:spPr>
            <a:xfrm>
              <a:off x="8964273" y="5326441"/>
              <a:ext cx="120650" cy="246221"/>
            </a:xfrm>
            <a:prstGeom prst="rect">
              <a:avLst/>
            </a:prstGeom>
            <a:noFill/>
          </p:spPr>
          <p:txBody>
            <a:bodyPr wrap="square" lIns="0" tIns="0" rIns="0" bIns="0" rtlCol="0">
              <a:spAutoFit/>
            </a:bodyPr>
            <a:lstStyle/>
            <a:p>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18610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pic>
        <p:nvPicPr>
          <p:cNvPr id="7" name="图片 6">
            <a:extLst>
              <a:ext uri="{FF2B5EF4-FFF2-40B4-BE49-F238E27FC236}">
                <a16:creationId xmlns:a16="http://schemas.microsoft.com/office/drawing/2014/main" id="{456A7E75-7B6A-4B05-9BF7-A6786221B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739" y="3031328"/>
            <a:ext cx="3816046" cy="3527103"/>
          </a:xfrm>
          <a:prstGeom prst="rect">
            <a:avLst/>
          </a:prstGeom>
        </p:spPr>
      </p:pic>
      <p:sp>
        <p:nvSpPr>
          <p:cNvPr id="9" name="Rectangle 4">
            <a:extLst>
              <a:ext uri="{FF2B5EF4-FFF2-40B4-BE49-F238E27FC236}">
                <a16:creationId xmlns:a16="http://schemas.microsoft.com/office/drawing/2014/main" id="{52124FD9-B7B1-4713-B1DE-44B994147B46}"/>
              </a:ext>
            </a:extLst>
          </p:cNvPr>
          <p:cNvSpPr>
            <a:spLocks noChangeArrowheads="1"/>
          </p:cNvSpPr>
          <p:nvPr/>
        </p:nvSpPr>
        <p:spPr bwMode="auto">
          <a:xfrm>
            <a:off x="2303155" y="2228671"/>
            <a:ext cx="84867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a:solidFill>
                  <a:srgbClr val="6C92C0"/>
                </a:solidFill>
                <a:latin typeface="Times New Roman" panose="02020603050405020304" pitchFamily="18" charset="0"/>
              </a:rPr>
              <a:t>At the edges of an image we are missing pixels to form a operation neighborhood</a:t>
            </a:r>
          </a:p>
          <a:p>
            <a:pPr eaLnBrk="1" hangingPunct="1">
              <a:spcBef>
                <a:spcPct val="0"/>
              </a:spcBef>
              <a:buFontTx/>
              <a:buNone/>
            </a:pPr>
            <a:endParaRPr lang="en-US" altLang="zh-CN" sz="2400" dirty="0">
              <a:latin typeface="Times New Roman" panose="02020603050405020304" pitchFamily="18" charset="0"/>
            </a:endParaRPr>
          </a:p>
        </p:txBody>
      </p:sp>
    </p:spTree>
    <p:extLst>
      <p:ext uri="{BB962C8B-B14F-4D97-AF65-F5344CB8AC3E}">
        <p14:creationId xmlns:p14="http://schemas.microsoft.com/office/powerpoint/2010/main" val="464023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Spatial Filtering</a:t>
            </a:r>
          </a:p>
        </p:txBody>
      </p:sp>
      <p:sp>
        <p:nvSpPr>
          <p:cNvPr id="7" name="文本框 6">
            <a:extLst>
              <a:ext uri="{FF2B5EF4-FFF2-40B4-BE49-F238E27FC236}">
                <a16:creationId xmlns:a16="http://schemas.microsoft.com/office/drawing/2014/main" id="{7CE11571-BBFA-488D-B248-CCB9E5464F07}"/>
              </a:ext>
            </a:extLst>
          </p:cNvPr>
          <p:cNvSpPr txBox="1"/>
          <p:nvPr/>
        </p:nvSpPr>
        <p:spPr>
          <a:xfrm>
            <a:off x="2587083" y="3765233"/>
            <a:ext cx="1105699" cy="646331"/>
          </a:xfrm>
          <a:prstGeom prst="rect">
            <a:avLst/>
          </a:prstGeom>
          <a:noFill/>
        </p:spPr>
        <p:txBody>
          <a:bodyPr wrap="square" rtlCol="0">
            <a:spAutoFit/>
          </a:bodyPr>
          <a:lstStyle/>
          <a:p>
            <a:r>
              <a:rPr lang="en-US" altLang="zh-CN" b="1" dirty="0">
                <a:solidFill>
                  <a:srgbClr val="7AC4C2"/>
                </a:solidFill>
                <a:latin typeface="Times New Roman" panose="02020603050405020304" pitchFamily="18" charset="0"/>
                <a:cs typeface="Times New Roman" panose="02020603050405020304" pitchFamily="18" charset="0"/>
              </a:rPr>
              <a:t>Original Image</a:t>
            </a:r>
            <a:endParaRPr lang="zh-CN" altLang="en-US" b="1" dirty="0">
              <a:solidFill>
                <a:srgbClr val="7AC4C2"/>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2BA0014-14E9-4D65-B605-983584A938BF}"/>
              </a:ext>
            </a:extLst>
          </p:cNvPr>
          <p:cNvPicPr>
            <a:picLocks noChangeAspect="1"/>
          </p:cNvPicPr>
          <p:nvPr/>
        </p:nvPicPr>
        <p:blipFill rotWithShape="1">
          <a:blip r:embed="rId2">
            <a:extLst>
              <a:ext uri="{28A0092B-C50C-407E-A947-70E740481C1C}">
                <a14:useLocalDpi xmlns:a14="http://schemas.microsoft.com/office/drawing/2010/main" val="0"/>
              </a:ext>
            </a:extLst>
          </a:blip>
          <a:srcRect t="34852" r="63661" b="32410"/>
          <a:stretch/>
        </p:blipFill>
        <p:spPr>
          <a:xfrm>
            <a:off x="3586515" y="3124162"/>
            <a:ext cx="1497745" cy="1600200"/>
          </a:xfrm>
          <a:prstGeom prst="rect">
            <a:avLst/>
          </a:prstGeom>
        </p:spPr>
      </p:pic>
      <p:pic>
        <p:nvPicPr>
          <p:cNvPr id="10" name="图片 9">
            <a:extLst>
              <a:ext uri="{FF2B5EF4-FFF2-40B4-BE49-F238E27FC236}">
                <a16:creationId xmlns:a16="http://schemas.microsoft.com/office/drawing/2014/main" id="{54AAC268-4BF1-4F95-BC64-1F1D60637589}"/>
              </a:ext>
            </a:extLst>
          </p:cNvPr>
          <p:cNvPicPr>
            <a:picLocks noChangeAspect="1"/>
          </p:cNvPicPr>
          <p:nvPr/>
        </p:nvPicPr>
        <p:blipFill rotWithShape="1">
          <a:blip r:embed="rId2">
            <a:extLst>
              <a:ext uri="{28A0092B-C50C-407E-A947-70E740481C1C}">
                <a14:useLocalDpi xmlns:a14="http://schemas.microsoft.com/office/drawing/2010/main" val="0"/>
              </a:ext>
            </a:extLst>
          </a:blip>
          <a:srcRect l="64070" t="1299" b="66165"/>
          <a:stretch/>
        </p:blipFill>
        <p:spPr>
          <a:xfrm>
            <a:off x="6167626" y="1379842"/>
            <a:ext cx="1480930" cy="1590262"/>
          </a:xfrm>
          <a:prstGeom prst="rect">
            <a:avLst/>
          </a:prstGeom>
        </p:spPr>
      </p:pic>
      <p:pic>
        <p:nvPicPr>
          <p:cNvPr id="11" name="图片 10">
            <a:extLst>
              <a:ext uri="{FF2B5EF4-FFF2-40B4-BE49-F238E27FC236}">
                <a16:creationId xmlns:a16="http://schemas.microsoft.com/office/drawing/2014/main" id="{ACE6AFCE-5CCF-49C0-872D-1BA34A895992}"/>
              </a:ext>
            </a:extLst>
          </p:cNvPr>
          <p:cNvPicPr>
            <a:picLocks noChangeAspect="1"/>
          </p:cNvPicPr>
          <p:nvPr/>
        </p:nvPicPr>
        <p:blipFill rotWithShape="1">
          <a:blip r:embed="rId2">
            <a:extLst>
              <a:ext uri="{28A0092B-C50C-407E-A947-70E740481C1C}">
                <a14:useLocalDpi xmlns:a14="http://schemas.microsoft.com/office/drawing/2010/main" val="0"/>
              </a:ext>
            </a:extLst>
          </a:blip>
          <a:srcRect l="66963" t="37699" b="32612"/>
          <a:stretch/>
        </p:blipFill>
        <p:spPr>
          <a:xfrm>
            <a:off x="6286895" y="3198705"/>
            <a:ext cx="1361661" cy="1451113"/>
          </a:xfrm>
          <a:prstGeom prst="rect">
            <a:avLst/>
          </a:prstGeom>
        </p:spPr>
      </p:pic>
      <p:pic>
        <p:nvPicPr>
          <p:cNvPr id="12" name="图片 11">
            <a:extLst>
              <a:ext uri="{FF2B5EF4-FFF2-40B4-BE49-F238E27FC236}">
                <a16:creationId xmlns:a16="http://schemas.microsoft.com/office/drawing/2014/main" id="{F9275DC8-2EB3-45AD-BA72-796D9B89F7D8}"/>
              </a:ext>
            </a:extLst>
          </p:cNvPr>
          <p:cNvPicPr>
            <a:picLocks noChangeAspect="1"/>
          </p:cNvPicPr>
          <p:nvPr/>
        </p:nvPicPr>
        <p:blipFill rotWithShape="1">
          <a:blip r:embed="rId2">
            <a:extLst>
              <a:ext uri="{28A0092B-C50C-407E-A947-70E740481C1C}">
                <a14:useLocalDpi xmlns:a14="http://schemas.microsoft.com/office/drawing/2010/main" val="0"/>
              </a:ext>
            </a:extLst>
          </a:blip>
          <a:srcRect l="65517" t="73488"/>
          <a:stretch/>
        </p:blipFill>
        <p:spPr>
          <a:xfrm>
            <a:off x="6257078" y="5017564"/>
            <a:ext cx="1421296" cy="1295868"/>
          </a:xfrm>
          <a:prstGeom prst="rect">
            <a:avLst/>
          </a:prstGeom>
        </p:spPr>
      </p:pic>
      <p:sp>
        <p:nvSpPr>
          <p:cNvPr id="13" name="文本框 12">
            <a:extLst>
              <a:ext uri="{FF2B5EF4-FFF2-40B4-BE49-F238E27FC236}">
                <a16:creationId xmlns:a16="http://schemas.microsoft.com/office/drawing/2014/main" id="{B94F05D5-E47C-4401-B053-88A337936F4F}"/>
              </a:ext>
            </a:extLst>
          </p:cNvPr>
          <p:cNvSpPr txBox="1"/>
          <p:nvPr/>
        </p:nvSpPr>
        <p:spPr>
          <a:xfrm>
            <a:off x="7950043" y="1750902"/>
            <a:ext cx="2235801" cy="707886"/>
          </a:xfrm>
          <a:prstGeom prst="rect">
            <a:avLst/>
          </a:prstGeom>
          <a:noFill/>
        </p:spPr>
        <p:txBody>
          <a:bodyPr wrap="square" rtlCol="0">
            <a:spAutoFit/>
          </a:bodyPr>
          <a:lstStyle/>
          <a:p>
            <a:pPr algn="ctr"/>
            <a:r>
              <a:rPr lang="en-US" altLang="zh-CN" sz="2000" dirty="0">
                <a:solidFill>
                  <a:srgbClr val="48A2A0"/>
                </a:solidFill>
                <a:latin typeface="Times New Roman" panose="02020603050405020304" pitchFamily="18" charset="0"/>
                <a:cs typeface="Times New Roman" panose="02020603050405020304" pitchFamily="18" charset="0"/>
              </a:rPr>
              <a:t>Filtered Image:</a:t>
            </a:r>
          </a:p>
          <a:p>
            <a:pPr algn="ctr"/>
            <a:r>
              <a:rPr lang="en-US" altLang="zh-CN" sz="2000" dirty="0">
                <a:solidFill>
                  <a:srgbClr val="6C92C0"/>
                </a:solidFill>
                <a:latin typeface="Times New Roman" panose="02020603050405020304" pitchFamily="18" charset="0"/>
                <a:cs typeface="Times New Roman" panose="02020603050405020304" pitchFamily="18" charset="0"/>
              </a:rPr>
              <a:t>Zero Padding</a:t>
            </a:r>
          </a:p>
        </p:txBody>
      </p:sp>
      <p:sp>
        <p:nvSpPr>
          <p:cNvPr id="15" name="文本框 14">
            <a:extLst>
              <a:ext uri="{FF2B5EF4-FFF2-40B4-BE49-F238E27FC236}">
                <a16:creationId xmlns:a16="http://schemas.microsoft.com/office/drawing/2014/main" id="{8F015834-BE4E-42A6-92C2-9F7962698D5C}"/>
              </a:ext>
            </a:extLst>
          </p:cNvPr>
          <p:cNvSpPr txBox="1"/>
          <p:nvPr/>
        </p:nvSpPr>
        <p:spPr>
          <a:xfrm>
            <a:off x="7784391" y="3573077"/>
            <a:ext cx="2865024" cy="707886"/>
          </a:xfrm>
          <a:prstGeom prst="rect">
            <a:avLst/>
          </a:prstGeom>
          <a:noFill/>
        </p:spPr>
        <p:txBody>
          <a:bodyPr wrap="square" rtlCol="0">
            <a:spAutoFit/>
          </a:bodyPr>
          <a:lstStyle/>
          <a:p>
            <a:pPr algn="ctr"/>
            <a:r>
              <a:rPr lang="en-US" altLang="zh-CN" sz="2000" dirty="0">
                <a:solidFill>
                  <a:srgbClr val="48A2A0"/>
                </a:solidFill>
                <a:latin typeface="Times New Roman" panose="02020603050405020304" pitchFamily="18" charset="0"/>
                <a:cs typeface="Times New Roman" panose="02020603050405020304" pitchFamily="18" charset="0"/>
              </a:rPr>
              <a:t>Filtered Image:</a:t>
            </a:r>
          </a:p>
          <a:p>
            <a:pPr algn="ctr"/>
            <a:r>
              <a:rPr lang="en-US" altLang="zh-CN" sz="2000" dirty="0">
                <a:solidFill>
                  <a:srgbClr val="6C92C0"/>
                </a:solidFill>
                <a:latin typeface="Times New Roman" panose="02020603050405020304" pitchFamily="18" charset="0"/>
                <a:cs typeface="Times New Roman" panose="02020603050405020304" pitchFamily="18" charset="0"/>
              </a:rPr>
              <a:t>Replicate Edge Pixels</a:t>
            </a:r>
          </a:p>
        </p:txBody>
      </p:sp>
      <p:sp>
        <p:nvSpPr>
          <p:cNvPr id="16" name="文本框 15">
            <a:extLst>
              <a:ext uri="{FF2B5EF4-FFF2-40B4-BE49-F238E27FC236}">
                <a16:creationId xmlns:a16="http://schemas.microsoft.com/office/drawing/2014/main" id="{2D5486AD-4CD0-44A1-A85C-614F7ED2BBEE}"/>
              </a:ext>
            </a:extLst>
          </p:cNvPr>
          <p:cNvSpPr txBox="1"/>
          <p:nvPr/>
        </p:nvSpPr>
        <p:spPr>
          <a:xfrm>
            <a:off x="7678374" y="5157666"/>
            <a:ext cx="3317697" cy="1015663"/>
          </a:xfrm>
          <a:prstGeom prst="rect">
            <a:avLst/>
          </a:prstGeom>
          <a:noFill/>
        </p:spPr>
        <p:txBody>
          <a:bodyPr wrap="square" rtlCol="0">
            <a:spAutoFit/>
          </a:bodyPr>
          <a:lstStyle/>
          <a:p>
            <a:pPr algn="ctr"/>
            <a:r>
              <a:rPr lang="en-US" altLang="zh-CN" sz="2000" dirty="0">
                <a:solidFill>
                  <a:srgbClr val="48A2A0"/>
                </a:solidFill>
                <a:latin typeface="Times New Roman" panose="02020603050405020304" pitchFamily="18" charset="0"/>
                <a:cs typeface="Times New Roman" panose="02020603050405020304" pitchFamily="18" charset="0"/>
              </a:rPr>
              <a:t>Filtered Image:</a:t>
            </a:r>
          </a:p>
          <a:p>
            <a:pPr algn="ctr"/>
            <a:r>
              <a:rPr lang="en-US" altLang="zh-CN" sz="2000" dirty="0">
                <a:solidFill>
                  <a:srgbClr val="6C92C0"/>
                </a:solidFill>
                <a:latin typeface="Times New Roman" panose="02020603050405020304" pitchFamily="18" charset="0"/>
                <a:cs typeface="Times New Roman" panose="02020603050405020304" pitchFamily="18" charset="0"/>
              </a:rPr>
              <a:t>limit the mask center to a distance from the border</a:t>
            </a:r>
          </a:p>
        </p:txBody>
      </p:sp>
      <p:cxnSp>
        <p:nvCxnSpPr>
          <p:cNvPr id="17" name="直接箭头连接符 16">
            <a:extLst>
              <a:ext uri="{FF2B5EF4-FFF2-40B4-BE49-F238E27FC236}">
                <a16:creationId xmlns:a16="http://schemas.microsoft.com/office/drawing/2014/main" id="{7A072B33-8321-448C-BBC6-2B20873582BE}"/>
              </a:ext>
            </a:extLst>
          </p:cNvPr>
          <p:cNvCxnSpPr>
            <a:stCxn id="9" idx="3"/>
            <a:endCxn id="10" idx="1"/>
          </p:cNvCxnSpPr>
          <p:nvPr/>
        </p:nvCxnSpPr>
        <p:spPr>
          <a:xfrm flipV="1">
            <a:off x="5084260" y="2174973"/>
            <a:ext cx="1083366" cy="174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967413B-C905-432E-9D72-1026121F5E81}"/>
              </a:ext>
            </a:extLst>
          </p:cNvPr>
          <p:cNvCxnSpPr>
            <a:stCxn id="9" idx="3"/>
            <a:endCxn id="11" idx="1"/>
          </p:cNvCxnSpPr>
          <p:nvPr/>
        </p:nvCxnSpPr>
        <p:spPr>
          <a:xfrm>
            <a:off x="5084260" y="3924262"/>
            <a:ext cx="1202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859FBBD-D918-4D3B-8B99-71B602BCDD9C}"/>
              </a:ext>
            </a:extLst>
          </p:cNvPr>
          <p:cNvCxnSpPr>
            <a:stCxn id="9" idx="3"/>
            <a:endCxn id="12" idx="1"/>
          </p:cNvCxnSpPr>
          <p:nvPr/>
        </p:nvCxnSpPr>
        <p:spPr>
          <a:xfrm>
            <a:off x="5084260" y="3924262"/>
            <a:ext cx="1172818" cy="174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78CBE29-1995-4E93-BCE7-6A35C86EF47F}"/>
                  </a:ext>
                </a:extLst>
              </p:cNvPr>
              <p:cNvSpPr txBox="1"/>
              <p:nvPr/>
            </p:nvSpPr>
            <p:spPr>
              <a:xfrm>
                <a:off x="8688099" y="6173329"/>
                <a:ext cx="1679713" cy="629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solidFill>
                                <a:srgbClr val="E56D6D"/>
                              </a:solidFill>
                              <a:latin typeface="Cambria Math" panose="02040503050406030204" pitchFamily="18" charset="0"/>
                            </a:rPr>
                          </m:ctrlPr>
                        </m:fPr>
                        <m:num>
                          <m:r>
                            <a:rPr lang="en-US" altLang="zh-CN" b="1" i="1">
                              <a:solidFill>
                                <a:srgbClr val="E56D6D"/>
                              </a:solidFill>
                              <a:latin typeface="Cambria Math" panose="02040503050406030204" pitchFamily="18" charset="0"/>
                            </a:rPr>
                            <m:t>(</m:t>
                          </m:r>
                          <m:r>
                            <a:rPr lang="en-US" altLang="zh-CN" b="1" i="1">
                              <a:solidFill>
                                <a:srgbClr val="E56D6D"/>
                              </a:solidFill>
                              <a:latin typeface="Cambria Math" panose="02040503050406030204" pitchFamily="18" charset="0"/>
                            </a:rPr>
                            <m:t>𝒏</m:t>
                          </m:r>
                          <m:r>
                            <a:rPr lang="en-US" altLang="zh-CN" b="1" i="1">
                              <a:solidFill>
                                <a:srgbClr val="E56D6D"/>
                              </a:solidFill>
                              <a:latin typeface="Cambria Math" panose="02040503050406030204" pitchFamily="18" charset="0"/>
                            </a:rPr>
                            <m:t>−</m:t>
                          </m:r>
                          <m:r>
                            <a:rPr lang="en-US" altLang="zh-CN" b="1" i="1">
                              <a:solidFill>
                                <a:srgbClr val="E56D6D"/>
                              </a:solidFill>
                              <a:latin typeface="Cambria Math" panose="02040503050406030204" pitchFamily="18" charset="0"/>
                            </a:rPr>
                            <m:t>𝟏</m:t>
                          </m:r>
                          <m:r>
                            <a:rPr lang="en-US" altLang="zh-CN" b="1" i="1">
                              <a:solidFill>
                                <a:srgbClr val="E56D6D"/>
                              </a:solidFill>
                              <a:latin typeface="Cambria Math" panose="02040503050406030204" pitchFamily="18" charset="0"/>
                            </a:rPr>
                            <m:t>)</m:t>
                          </m:r>
                        </m:num>
                        <m:den>
                          <m:r>
                            <m:rPr>
                              <m:nor/>
                            </m:rPr>
                            <a:rPr lang="en-US" altLang="zh-CN" b="1" dirty="0">
                              <a:solidFill>
                                <a:srgbClr val="E56D6D"/>
                              </a:solidFill>
                            </a:rPr>
                            <m:t>2</m:t>
                          </m:r>
                        </m:den>
                      </m:f>
                    </m:oMath>
                  </m:oMathPara>
                </a14:m>
                <a:endParaRPr lang="zh-CN" altLang="en-US" b="1" dirty="0">
                  <a:solidFill>
                    <a:srgbClr val="E56D6D"/>
                  </a:solidFill>
                </a:endParaRPr>
              </a:p>
            </p:txBody>
          </p:sp>
        </mc:Choice>
        <mc:Fallback xmlns="">
          <p:sp>
            <p:nvSpPr>
              <p:cNvPr id="22" name="文本框 21">
                <a:extLst>
                  <a:ext uri="{FF2B5EF4-FFF2-40B4-BE49-F238E27FC236}">
                    <a16:creationId xmlns:a16="http://schemas.microsoft.com/office/drawing/2014/main" id="{B78CBE29-1995-4E93-BCE7-6A35C86EF47F}"/>
                  </a:ext>
                </a:extLst>
              </p:cNvPr>
              <p:cNvSpPr txBox="1">
                <a:spLocks noRot="1" noChangeAspect="1" noMove="1" noResize="1" noEditPoints="1" noAdjustHandles="1" noChangeArrowheads="1" noChangeShapeType="1" noTextEdit="1"/>
              </p:cNvSpPr>
              <p:nvPr/>
            </p:nvSpPr>
            <p:spPr>
              <a:xfrm>
                <a:off x="8688099" y="6173329"/>
                <a:ext cx="1679713" cy="6298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3" name="墨迹 22">
                <a:extLst>
                  <a:ext uri="{FF2B5EF4-FFF2-40B4-BE49-F238E27FC236}">
                    <a16:creationId xmlns:a16="http://schemas.microsoft.com/office/drawing/2014/main" id="{D96CAA35-ECB8-4F54-B359-64CD56A76622}"/>
                  </a:ext>
                </a:extLst>
              </p14:cNvPr>
              <p14:cNvContentPartPr/>
              <p14:nvPr>
                <p:extLst>
                  <p:ext uri="{42D2F446-02D8-4167-A562-619A0277C38B}">
                    <p15:isNarration xmlns:p15="http://schemas.microsoft.com/office/powerpoint/2012/main" val="1"/>
                  </p:ext>
                </p:extLst>
              </p14:nvPr>
            </p14:nvContentPartPr>
            <p14:xfrm>
              <a:off x="6147841" y="1313367"/>
              <a:ext cx="1604880" cy="1681920"/>
            </p14:xfrm>
          </p:contentPart>
        </mc:Choice>
        <mc:Fallback xmlns="">
          <p:pic>
            <p:nvPicPr>
              <p:cNvPr id="23" name="墨迹 22">
                <a:extLst>
                  <a:ext uri="{FF2B5EF4-FFF2-40B4-BE49-F238E27FC236}">
                    <a16:creationId xmlns:a16="http://schemas.microsoft.com/office/drawing/2014/main" id="{D96CAA35-ECB8-4F54-B359-64CD56A76622}"/>
                  </a:ext>
                </a:extLst>
              </p:cNvPr>
              <p:cNvPicPr>
                <a:picLocks noGrp="1" noRot="1" noChangeAspect="1" noMove="1" noResize="1" noEditPoints="1" noAdjustHandles="1" noChangeArrowheads="1" noChangeShapeType="1"/>
              </p:cNvPicPr>
              <p:nvPr/>
            </p:nvPicPr>
            <p:blipFill>
              <a:blip r:embed="rId5"/>
              <a:stretch>
                <a:fillRect/>
              </a:stretch>
            </p:blipFill>
            <p:spPr>
              <a:xfrm>
                <a:off x="6138481" y="1304007"/>
                <a:ext cx="1623600" cy="1700640"/>
              </a:xfrm>
              <a:prstGeom prst="rect">
                <a:avLst/>
              </a:prstGeom>
            </p:spPr>
          </p:pic>
        </mc:Fallback>
      </mc:AlternateContent>
    </p:spTree>
    <p:extLst>
      <p:ext uri="{BB962C8B-B14F-4D97-AF65-F5344CB8AC3E}">
        <p14:creationId xmlns:p14="http://schemas.microsoft.com/office/powerpoint/2010/main" val="130050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P spid="16"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90970" y="1120486"/>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2047682" y="1010641"/>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8" name="Rectangle 3">
            <a:extLst>
              <a:ext uri="{FF2B5EF4-FFF2-40B4-BE49-F238E27FC236}">
                <a16:creationId xmlns:a16="http://schemas.microsoft.com/office/drawing/2014/main" id="{FD4BC699-CCBA-4BA3-A65E-4C64495212D8}"/>
              </a:ext>
            </a:extLst>
          </p:cNvPr>
          <p:cNvSpPr txBox="1">
            <a:spLocks noChangeArrowheads="1"/>
          </p:cNvSpPr>
          <p:nvPr/>
        </p:nvSpPr>
        <p:spPr>
          <a:xfrm>
            <a:off x="2406028" y="1946190"/>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35000"/>
              </a:spcBef>
              <a:buClr>
                <a:srgbClr val="B0C4DD"/>
              </a:buClr>
              <a:buSzPct val="70000"/>
              <a:buFont typeface="Wingdings" panose="05000000000000000000" pitchFamily="2" charset="2"/>
              <a:buChar char="n"/>
            </a:pPr>
            <a:r>
              <a:rPr lang="en-US" altLang="zh-CN" dirty="0">
                <a:latin typeface="Times New Roman" panose="02020603050405020304" pitchFamily="18" charset="0"/>
              </a:rPr>
              <a:t> Examples</a:t>
            </a:r>
          </a:p>
          <a:p>
            <a:pPr>
              <a:lnSpc>
                <a:spcPct val="125000"/>
              </a:lnSpc>
              <a:spcBef>
                <a:spcPct val="35000"/>
              </a:spcBef>
              <a:buFontTx/>
              <a:buNone/>
            </a:pPr>
            <a:r>
              <a:rPr lang="en-US" altLang="zh-CN" sz="2000" dirty="0">
                <a:latin typeface="Times New Roman" panose="02020603050405020304" pitchFamily="18" charset="0"/>
              </a:rPr>
              <a:t>	Image negatives</a:t>
            </a:r>
          </a:p>
          <a:p>
            <a:pPr>
              <a:spcBef>
                <a:spcPct val="25000"/>
              </a:spcBef>
              <a:buFontTx/>
              <a:buNone/>
            </a:pPr>
            <a:r>
              <a:rPr lang="en-US" altLang="zh-CN" sz="2000" dirty="0">
                <a:latin typeface="Times New Roman" panose="02020603050405020304" pitchFamily="18" charset="0"/>
              </a:rPr>
              <a:t>	Log transformations</a:t>
            </a:r>
          </a:p>
          <a:p>
            <a:pPr>
              <a:spcBef>
                <a:spcPct val="25000"/>
              </a:spcBef>
              <a:buFontTx/>
              <a:buNone/>
            </a:pPr>
            <a:r>
              <a:rPr lang="en-US" altLang="zh-CN" sz="2000" dirty="0">
                <a:latin typeface="Times New Roman" panose="02020603050405020304" pitchFamily="18" charset="0"/>
              </a:rPr>
              <a:t>	Power-law (Gamma) transformations</a:t>
            </a:r>
          </a:p>
          <a:p>
            <a:pPr>
              <a:spcBef>
                <a:spcPct val="25000"/>
              </a:spcBef>
              <a:buFontTx/>
              <a:buNone/>
            </a:pPr>
            <a:endParaRPr lang="en-US" altLang="zh-CN" sz="2000" dirty="0">
              <a:latin typeface="Times New Roman" panose="02020603050405020304" pitchFamily="18" charset="0"/>
            </a:endParaRPr>
          </a:p>
          <a:p>
            <a:pPr>
              <a:spcBef>
                <a:spcPct val="25000"/>
              </a:spcBef>
              <a:buClr>
                <a:srgbClr val="B0C4DD"/>
              </a:buClr>
              <a:buSzPct val="70000"/>
              <a:buFont typeface="Wingdings" panose="05000000000000000000" pitchFamily="2" charset="2"/>
              <a:buChar char="n"/>
            </a:pPr>
            <a:r>
              <a:rPr lang="en-US" altLang="zh-CN" dirty="0">
                <a:latin typeface="Times New Roman" panose="02020603050405020304" pitchFamily="18" charset="0"/>
              </a:rPr>
              <a:t> In the following</a:t>
            </a:r>
          </a:p>
          <a:p>
            <a:pPr>
              <a:spcBef>
                <a:spcPct val="25000"/>
              </a:spcBef>
              <a:buFontTx/>
              <a:buNone/>
            </a:pPr>
            <a:r>
              <a:rPr lang="en-US" altLang="zh-CN" dirty="0">
                <a:latin typeface="Times New Roman" panose="02020603050405020304" pitchFamily="18" charset="0"/>
              </a:rPr>
              <a:t>	</a:t>
            </a:r>
            <a:r>
              <a:rPr lang="en-US" altLang="zh-CN" sz="2000" dirty="0">
                <a:latin typeface="Times New Roman" panose="02020603050405020304" pitchFamily="18" charset="0"/>
              </a:rPr>
              <a:t>Each image is represented with a 2D matrix of </a:t>
            </a:r>
            <a:r>
              <a:rPr lang="en-US" altLang="zh-CN" sz="2000" i="1" dirty="0">
                <a:latin typeface="Times New Roman" panose="02020603050405020304" pitchFamily="18" charset="0"/>
              </a:rPr>
              <a:t>L</a:t>
            </a:r>
            <a:r>
              <a:rPr lang="en-US" altLang="zh-CN" sz="2000" dirty="0">
                <a:latin typeface="Times New Roman" panose="02020603050405020304" pitchFamily="18" charset="0"/>
              </a:rPr>
              <a:t> intensity levels. That is each pixel takes a value between 0 and </a:t>
            </a:r>
            <a:r>
              <a:rPr lang="en-US" altLang="zh-CN" sz="2000" i="1" dirty="0">
                <a:latin typeface="Times New Roman" panose="02020603050405020304" pitchFamily="18" charset="0"/>
              </a:rPr>
              <a:t>L</a:t>
            </a:r>
            <a:r>
              <a:rPr lang="en-US" altLang="zh-CN" sz="2000" dirty="0">
                <a:latin typeface="Times New Roman" panose="02020603050405020304" pitchFamily="18" charset="0"/>
              </a:rPr>
              <a:t>-1</a:t>
            </a:r>
          </a:p>
        </p:txBody>
      </p:sp>
    </p:spTree>
    <p:extLst>
      <p:ext uri="{BB962C8B-B14F-4D97-AF65-F5344CB8AC3E}">
        <p14:creationId xmlns:p14="http://schemas.microsoft.com/office/powerpoint/2010/main" val="68241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49316" y="1392335"/>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2801590" y="1805710"/>
            <a:ext cx="8486761" cy="3527697"/>
          </a:xfrm>
          <a:prstGeom prst="rect">
            <a:avLst/>
          </a:prstGeom>
        </p:spPr>
        <p:txBody>
          <a:bodyPr wrap="square">
            <a:spAutoFit/>
          </a:bodyPr>
          <a:lstStyle/>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Fundamentals (Kernel, convolution, filtering)</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solidFill>
                  <a:srgbClr val="48A2A0"/>
                </a:solidFill>
                <a:latin typeface="Times New Roman" panose="02020603050405020304" pitchFamily="18" charset="0"/>
              </a:rPr>
              <a:t>Smoothing (Linear / non-linear filters)</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Sharpening (The Laplacian-2ndorder derivatives, the gradient -first order derivatives)</a:t>
            </a:r>
          </a:p>
          <a:p>
            <a:pPr marL="457200" indent="-457200">
              <a:lnSpc>
                <a:spcPct val="150000"/>
              </a:lnSpc>
              <a:spcBef>
                <a:spcPct val="0"/>
              </a:spcBef>
              <a:buClr>
                <a:srgbClr val="B0C4DD"/>
              </a:buClr>
              <a:buSzPct val="70000"/>
              <a:buFont typeface="Wingdings" panose="05000000000000000000" pitchFamily="2" charset="2"/>
              <a:buChar char="n"/>
            </a:pPr>
            <a:r>
              <a:rPr lang="en-US" altLang="zh-CN" sz="2800" dirty="0">
                <a:latin typeface="Times New Roman" panose="02020603050405020304" pitchFamily="18" charset="0"/>
              </a:rPr>
              <a:t>Combing Spatial Enhancement Methods</a:t>
            </a:r>
          </a:p>
          <a:p>
            <a:pPr marL="171450" indent="-171450">
              <a:lnSpc>
                <a:spcPts val="1200"/>
              </a:lnSpc>
              <a:buClr>
                <a:srgbClr val="B0C4DD"/>
              </a:buClr>
              <a:buFont typeface="Wingdings" panose="05000000000000000000" pitchFamily="2" charset="2"/>
              <a:buChar char="n"/>
            </a:pPr>
            <a:endParaRPr lang="zh-CN" altLang="en-US" sz="2800" dirty="0">
              <a:solidFill>
                <a:srgbClr val="4D402B"/>
              </a:solidFill>
              <a:cs typeface="+mn-ea"/>
              <a:sym typeface="+mn-lt"/>
            </a:endParaRPr>
          </a:p>
        </p:txBody>
      </p:sp>
      <p:sp>
        <p:nvSpPr>
          <p:cNvPr id="14" name="文本框 13"/>
          <p:cNvSpPr txBox="1"/>
          <p:nvPr/>
        </p:nvSpPr>
        <p:spPr>
          <a:xfrm>
            <a:off x="2406028" y="1282490"/>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70559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A4C8DBB5-6729-4826-B9BB-1807509A4B46}"/>
              </a:ext>
            </a:extLst>
          </p:cNvPr>
          <p:cNvSpPr txBox="1">
            <a:spLocks noChangeArrowheads="1"/>
          </p:cNvSpPr>
          <p:nvPr/>
        </p:nvSpPr>
        <p:spPr>
          <a:xfrm>
            <a:off x="2383613" y="223850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dirty="0">
                <a:solidFill>
                  <a:srgbClr val="C00000"/>
                </a:solidFill>
                <a:latin typeface="Times New Roman" panose="02020603050405020304" pitchFamily="18" charset="0"/>
              </a:rPr>
              <a:t>• What are they for ?</a:t>
            </a:r>
          </a:p>
          <a:p>
            <a:pPr lvl="1">
              <a:buFont typeface="Arial" panose="020B0604020202020204" pitchFamily="34" charset="0"/>
              <a:buChar char="‒"/>
            </a:pPr>
            <a:r>
              <a:rPr lang="en-US" altLang="zh-CN" dirty="0">
                <a:latin typeface="Times New Roman" panose="02020603050405020304" pitchFamily="18" charset="0"/>
              </a:rPr>
              <a:t>Smoothing linear spatial filters are used for blurring and / or for noise reduction</a:t>
            </a:r>
          </a:p>
          <a:p>
            <a:pPr lvl="1">
              <a:buFont typeface="Arial" panose="020B0604020202020204" pitchFamily="34" charset="0"/>
              <a:buChar char="‒"/>
            </a:pPr>
            <a:r>
              <a:rPr lang="en-US" altLang="zh-CN" dirty="0">
                <a:latin typeface="Times New Roman" panose="02020603050405020304" pitchFamily="18" charset="0"/>
              </a:rPr>
              <a:t>Filter coefficients are positive</a:t>
            </a:r>
          </a:p>
          <a:p>
            <a:pPr lvl="1">
              <a:buFont typeface="Arial" panose="020B0604020202020204" pitchFamily="34" charset="0"/>
              <a:buChar char="‒"/>
            </a:pPr>
            <a:r>
              <a:rPr lang="en-US" altLang="zh-CN" dirty="0">
                <a:latin typeface="Times New Roman" panose="02020603050405020304" pitchFamily="18" charset="0"/>
              </a:rPr>
              <a:t>They are sometimes called </a:t>
            </a:r>
          </a:p>
          <a:p>
            <a:pPr lvl="2">
              <a:lnSpc>
                <a:spcPct val="100000"/>
              </a:lnSpc>
              <a:buSzPct val="40000"/>
              <a:buFont typeface="Wingdings" panose="05000000000000000000" pitchFamily="2" charset="2"/>
              <a:buChar char="l"/>
            </a:pPr>
            <a:r>
              <a:rPr lang="en-US" altLang="zh-CN" sz="2200" i="1" dirty="0">
                <a:latin typeface="Times New Roman" panose="02020603050405020304" pitchFamily="18" charset="0"/>
              </a:rPr>
              <a:t>averaging filters</a:t>
            </a:r>
            <a:endParaRPr lang="en-US" altLang="zh-CN" sz="2200" dirty="0">
              <a:latin typeface="Times New Roman" panose="02020603050405020304" pitchFamily="18" charset="0"/>
            </a:endParaRPr>
          </a:p>
          <a:p>
            <a:pPr lvl="2">
              <a:lnSpc>
                <a:spcPct val="100000"/>
              </a:lnSpc>
              <a:buSzPct val="40000"/>
              <a:buFont typeface="Wingdings" panose="05000000000000000000" pitchFamily="2" charset="2"/>
              <a:buChar char="l"/>
            </a:pPr>
            <a:r>
              <a:rPr lang="en-US" altLang="zh-CN" sz="2200" i="1" dirty="0">
                <a:latin typeface="Times New Roman" panose="02020603050405020304" pitchFamily="18" charset="0"/>
              </a:rPr>
              <a:t>Lowpass filters:</a:t>
            </a:r>
            <a:endParaRPr lang="en-US" altLang="zh-CN" sz="2200" dirty="0">
              <a:latin typeface="Times New Roman" panose="02020603050405020304" pitchFamily="18" charset="0"/>
            </a:endParaRPr>
          </a:p>
          <a:p>
            <a:pPr lvl="3">
              <a:lnSpc>
                <a:spcPct val="100000"/>
              </a:lnSpc>
              <a:buFont typeface="Times New Roman" panose="02020603050405020304" pitchFamily="18" charset="0"/>
              <a:buChar char="‒"/>
            </a:pPr>
            <a:r>
              <a:rPr lang="en-US" altLang="zh-CN" sz="2000" dirty="0">
                <a:latin typeface="Times New Roman" panose="02020603050405020304" pitchFamily="18" charset="0"/>
              </a:rPr>
              <a:t>Because noise is in the high-frequencies of the signal, noise removal consists of filtering out </a:t>
            </a:r>
            <a:r>
              <a:rPr lang="en-US" altLang="zh-CN" sz="2000" dirty="0">
                <a:solidFill>
                  <a:srgbClr val="CC0000"/>
                </a:solidFill>
                <a:latin typeface="Times New Roman" panose="02020603050405020304" pitchFamily="18" charset="0"/>
              </a:rPr>
              <a:t>h</a:t>
            </a:r>
            <a:r>
              <a:rPr lang="en-US" altLang="zh-CN" sz="2000" dirty="0">
                <a:solidFill>
                  <a:srgbClr val="C00000"/>
                </a:solidFill>
                <a:latin typeface="Times New Roman" panose="02020603050405020304" pitchFamily="18" charset="0"/>
              </a:rPr>
              <a:t>igh frequencies </a:t>
            </a:r>
            <a:r>
              <a:rPr lang="en-US" altLang="zh-CN" sz="2000" dirty="0">
                <a:latin typeface="Times New Roman" panose="02020603050405020304" pitchFamily="18" charset="0"/>
              </a:rPr>
              <a:t>of the signal</a:t>
            </a:r>
          </a:p>
        </p:txBody>
      </p:sp>
    </p:spTree>
    <p:extLst>
      <p:ext uri="{BB962C8B-B14F-4D97-AF65-F5344CB8AC3E}">
        <p14:creationId xmlns:p14="http://schemas.microsoft.com/office/powerpoint/2010/main" val="249454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B5FA44F8-14E6-45AC-964F-8065E1E7CEF5}"/>
              </a:ext>
            </a:extLst>
          </p:cNvPr>
          <p:cNvSpPr txBox="1">
            <a:spLocks noChangeArrowheads="1"/>
          </p:cNvSpPr>
          <p:nvPr/>
        </p:nvSpPr>
        <p:spPr>
          <a:xfrm>
            <a:off x="2283871" y="2273918"/>
            <a:ext cx="7921625" cy="1323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buFontTx/>
              <a:buNone/>
            </a:pPr>
            <a:r>
              <a:rPr lang="en-US" altLang="zh-CN" sz="2500" dirty="0">
                <a:latin typeface="Times New Roman" panose="02020603050405020304" pitchFamily="18" charset="0"/>
              </a:rPr>
              <a:t>One of the simplest spatial filtering operations we can perform is a smoothing operation</a:t>
            </a:r>
          </a:p>
        </p:txBody>
      </p:sp>
      <p:sp>
        <p:nvSpPr>
          <p:cNvPr id="10" name="Text Box 5">
            <a:extLst>
              <a:ext uri="{FF2B5EF4-FFF2-40B4-BE49-F238E27FC236}">
                <a16:creationId xmlns:a16="http://schemas.microsoft.com/office/drawing/2014/main" id="{25951E53-B076-4CFE-8D65-C399381BD1A4}"/>
              </a:ext>
            </a:extLst>
          </p:cNvPr>
          <p:cNvSpPr txBox="1">
            <a:spLocks noChangeArrowheads="1"/>
          </p:cNvSpPr>
          <p:nvPr/>
        </p:nvSpPr>
        <p:spPr bwMode="auto">
          <a:xfrm>
            <a:off x="8585183" y="5349287"/>
            <a:ext cx="2665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latin typeface="Times New Roman" panose="02020603050405020304" pitchFamily="18" charset="0"/>
              </a:rPr>
              <a:t>Simple averaging filter</a:t>
            </a:r>
          </a:p>
        </p:txBody>
      </p:sp>
      <p:sp>
        <p:nvSpPr>
          <p:cNvPr id="11" name="Rectangle 6">
            <a:extLst>
              <a:ext uri="{FF2B5EF4-FFF2-40B4-BE49-F238E27FC236}">
                <a16:creationId xmlns:a16="http://schemas.microsoft.com/office/drawing/2014/main" id="{FFF40AED-829C-4DA9-AA30-092C249FBB2B}"/>
              </a:ext>
            </a:extLst>
          </p:cNvPr>
          <p:cNvSpPr>
            <a:spLocks noChangeArrowheads="1"/>
          </p:cNvSpPr>
          <p:nvPr/>
        </p:nvSpPr>
        <p:spPr bwMode="auto">
          <a:xfrm>
            <a:off x="2348229" y="3235025"/>
            <a:ext cx="6611441" cy="226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6700"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FontTx/>
              <a:buNone/>
            </a:pPr>
            <a:r>
              <a:rPr lang="en-US" altLang="zh-CN" sz="2300" dirty="0">
                <a:latin typeface="Times New Roman" panose="02020603050405020304" pitchFamily="18" charset="0"/>
              </a:rPr>
              <a:t>– Simply average all of the pixels in a neighborhood around a 	central value</a:t>
            </a:r>
          </a:p>
          <a:p>
            <a:pPr algn="just" eaLnBrk="1" hangingPunct="1">
              <a:lnSpc>
                <a:spcPct val="125000"/>
              </a:lnSpc>
              <a:spcBef>
                <a:spcPct val="0"/>
              </a:spcBef>
              <a:buFontTx/>
              <a:buNone/>
            </a:pPr>
            <a:r>
              <a:rPr lang="en-US" altLang="zh-CN" sz="2300" dirty="0">
                <a:latin typeface="Times New Roman" panose="02020603050405020304" pitchFamily="18" charset="0"/>
              </a:rPr>
              <a:t>– Especially useful in removing noise from images</a:t>
            </a:r>
          </a:p>
          <a:p>
            <a:pPr algn="just" eaLnBrk="1" hangingPunct="1">
              <a:lnSpc>
                <a:spcPct val="125000"/>
              </a:lnSpc>
              <a:spcBef>
                <a:spcPct val="0"/>
              </a:spcBef>
              <a:buFontTx/>
              <a:buNone/>
            </a:pPr>
            <a:r>
              <a:rPr lang="en-US" altLang="zh-CN" sz="2300" dirty="0">
                <a:latin typeface="Times New Roman" panose="02020603050405020304" pitchFamily="18" charset="0"/>
              </a:rPr>
              <a:t>– Also useful for highlighting gross detail</a:t>
            </a:r>
          </a:p>
          <a:p>
            <a:pPr algn="just" eaLnBrk="1" hangingPunct="1">
              <a:lnSpc>
                <a:spcPct val="125000"/>
              </a:lnSpc>
              <a:spcBef>
                <a:spcPct val="0"/>
              </a:spcBef>
              <a:buFontTx/>
              <a:buNone/>
            </a:pPr>
            <a:endParaRPr lang="en-US" altLang="zh-CN" sz="2300" dirty="0">
              <a:latin typeface="Times New Roman" panose="02020603050405020304" pitchFamily="18" charset="0"/>
            </a:endParaRPr>
          </a:p>
        </p:txBody>
      </p:sp>
      <p:grpSp>
        <p:nvGrpSpPr>
          <p:cNvPr id="13" name="组合 12">
            <a:extLst>
              <a:ext uri="{FF2B5EF4-FFF2-40B4-BE49-F238E27FC236}">
                <a16:creationId xmlns:a16="http://schemas.microsoft.com/office/drawing/2014/main" id="{D65E80FD-5E8D-489D-93F2-EC6A2D39A193}"/>
              </a:ext>
            </a:extLst>
          </p:cNvPr>
          <p:cNvGrpSpPr/>
          <p:nvPr/>
        </p:nvGrpSpPr>
        <p:grpSpPr>
          <a:xfrm>
            <a:off x="9064815" y="3429000"/>
            <a:ext cx="1716156" cy="1706148"/>
            <a:chOff x="9064815" y="3429000"/>
            <a:chExt cx="1716156" cy="1706148"/>
          </a:xfrm>
        </p:grpSpPr>
        <p:pic>
          <p:nvPicPr>
            <p:cNvPr id="15" name="图片 14">
              <a:extLst>
                <a:ext uri="{FF2B5EF4-FFF2-40B4-BE49-F238E27FC236}">
                  <a16:creationId xmlns:a16="http://schemas.microsoft.com/office/drawing/2014/main" id="{4FFDCC56-DA75-4A22-BE08-A424814C0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815" y="3429000"/>
              <a:ext cx="1706148" cy="1706148"/>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33C6745-4A1B-42A2-95C5-77F92B79774A}"/>
                    </a:ext>
                  </a:extLst>
                </p:cNvPr>
                <p:cNvSpPr txBox="1"/>
                <p:nvPr/>
              </p:nvSpPr>
              <p:spPr>
                <a:xfrm>
                  <a:off x="9075521" y="3485006"/>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5" name="文本框 4">
                  <a:extLst>
                    <a:ext uri="{FF2B5EF4-FFF2-40B4-BE49-F238E27FC236}">
                      <a16:creationId xmlns:a16="http://schemas.microsoft.com/office/drawing/2014/main" id="{8D1EEF4F-B115-45E2-8C70-A50CADDE6ED2}"/>
                    </a:ext>
                  </a:extLst>
                </p:cNvPr>
                <p:cNvSpPr txBox="1">
                  <a:spLocks noRot="1" noChangeAspect="1" noMove="1" noResize="1" noEditPoints="1" noAdjustHandles="1" noChangeArrowheads="1" noChangeShapeType="1" noTextEdit="1"/>
                </p:cNvSpPr>
                <p:nvPr/>
              </p:nvSpPr>
              <p:spPr>
                <a:xfrm>
                  <a:off x="9075521" y="3485006"/>
                  <a:ext cx="572061" cy="454292"/>
                </a:xfrm>
                <a:prstGeom prst="rect">
                  <a:avLst/>
                </a:prstGeom>
                <a:blipFill>
                  <a:blip r:embed="rId6"/>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FE16AF6-B8AD-4F5D-8172-5EEFCD8167C3}"/>
                    </a:ext>
                  </a:extLst>
                </p:cNvPr>
                <p:cNvSpPr txBox="1"/>
                <p:nvPr/>
              </p:nvSpPr>
              <p:spPr>
                <a:xfrm>
                  <a:off x="9079000" y="4600503"/>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17" name="文本框 16">
                  <a:extLst>
                    <a:ext uri="{FF2B5EF4-FFF2-40B4-BE49-F238E27FC236}">
                      <a16:creationId xmlns:a16="http://schemas.microsoft.com/office/drawing/2014/main" id="{0C28189E-03DE-49C4-A349-BB551903BAE2}"/>
                    </a:ext>
                  </a:extLst>
                </p:cNvPr>
                <p:cNvSpPr txBox="1">
                  <a:spLocks noRot="1" noChangeAspect="1" noMove="1" noResize="1" noEditPoints="1" noAdjustHandles="1" noChangeArrowheads="1" noChangeShapeType="1" noTextEdit="1"/>
                </p:cNvSpPr>
                <p:nvPr/>
              </p:nvSpPr>
              <p:spPr>
                <a:xfrm>
                  <a:off x="9079000" y="4600503"/>
                  <a:ext cx="572061" cy="454292"/>
                </a:xfrm>
                <a:prstGeom prst="rect">
                  <a:avLst/>
                </a:prstGeom>
                <a:blipFill>
                  <a:blip r:embed="rId7"/>
                  <a:stretch>
                    <a:fillRect l="-52128" t="-120270" r="-100000"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6143884-5FE7-416F-8A74-7B91339CF71F}"/>
                    </a:ext>
                  </a:extLst>
                </p:cNvPr>
                <p:cNvSpPr txBox="1"/>
                <p:nvPr/>
              </p:nvSpPr>
              <p:spPr>
                <a:xfrm>
                  <a:off x="9092252" y="4053969"/>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19" name="文本框 18">
                  <a:extLst>
                    <a:ext uri="{FF2B5EF4-FFF2-40B4-BE49-F238E27FC236}">
                      <a16:creationId xmlns:a16="http://schemas.microsoft.com/office/drawing/2014/main" id="{05C0FBCA-D695-4C00-B4AB-EFDC5A8DEDE5}"/>
                    </a:ext>
                  </a:extLst>
                </p:cNvPr>
                <p:cNvSpPr txBox="1">
                  <a:spLocks noRot="1" noChangeAspect="1" noMove="1" noResize="1" noEditPoints="1" noAdjustHandles="1" noChangeArrowheads="1" noChangeShapeType="1" noTextEdit="1"/>
                </p:cNvSpPr>
                <p:nvPr/>
              </p:nvSpPr>
              <p:spPr>
                <a:xfrm>
                  <a:off x="9092252" y="4053969"/>
                  <a:ext cx="572061" cy="454292"/>
                </a:xfrm>
                <a:prstGeom prst="rect">
                  <a:avLst/>
                </a:prstGeom>
                <a:blipFill>
                  <a:blip r:embed="rId8"/>
                  <a:stretch>
                    <a:fillRect l="-53763" t="-118667" r="-101075" b="-18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B52021B-3325-4CD2-B502-E5FF81B42B62}"/>
                    </a:ext>
                  </a:extLst>
                </p:cNvPr>
                <p:cNvSpPr txBox="1"/>
                <p:nvPr/>
              </p:nvSpPr>
              <p:spPr>
                <a:xfrm>
                  <a:off x="10208910" y="3491364"/>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0" name="文本框 19">
                  <a:extLst>
                    <a:ext uri="{FF2B5EF4-FFF2-40B4-BE49-F238E27FC236}">
                      <a16:creationId xmlns:a16="http://schemas.microsoft.com/office/drawing/2014/main" id="{EF7D1EDB-5E37-4512-8FE1-CA75CA8BC728}"/>
                    </a:ext>
                  </a:extLst>
                </p:cNvPr>
                <p:cNvSpPr txBox="1">
                  <a:spLocks noRot="1" noChangeAspect="1" noMove="1" noResize="1" noEditPoints="1" noAdjustHandles="1" noChangeArrowheads="1" noChangeShapeType="1" noTextEdit="1"/>
                </p:cNvSpPr>
                <p:nvPr/>
              </p:nvSpPr>
              <p:spPr>
                <a:xfrm>
                  <a:off x="10208910" y="3491364"/>
                  <a:ext cx="572061" cy="454292"/>
                </a:xfrm>
                <a:prstGeom prst="rect">
                  <a:avLst/>
                </a:prstGeom>
                <a:blipFill>
                  <a:blip r:embed="rId9"/>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1E44144-1EA6-45EE-9A63-C04AEC7C0720}"/>
                    </a:ext>
                  </a:extLst>
                </p:cNvPr>
                <p:cNvSpPr txBox="1"/>
                <p:nvPr/>
              </p:nvSpPr>
              <p:spPr>
                <a:xfrm>
                  <a:off x="9605608" y="3478902"/>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2" name="文本框 21">
                  <a:extLst>
                    <a:ext uri="{FF2B5EF4-FFF2-40B4-BE49-F238E27FC236}">
                      <a16:creationId xmlns:a16="http://schemas.microsoft.com/office/drawing/2014/main" id="{D360A0A6-AC09-49BE-8F6E-B52A03AF4424}"/>
                    </a:ext>
                  </a:extLst>
                </p:cNvPr>
                <p:cNvSpPr txBox="1">
                  <a:spLocks noRot="1" noChangeAspect="1" noMove="1" noResize="1" noEditPoints="1" noAdjustHandles="1" noChangeArrowheads="1" noChangeShapeType="1" noTextEdit="1"/>
                </p:cNvSpPr>
                <p:nvPr/>
              </p:nvSpPr>
              <p:spPr>
                <a:xfrm>
                  <a:off x="9605608" y="3478902"/>
                  <a:ext cx="572061" cy="454292"/>
                </a:xfrm>
                <a:prstGeom prst="rect">
                  <a:avLst/>
                </a:prstGeom>
                <a:blipFill>
                  <a:blip r:embed="rId10"/>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D849768-2965-47B4-B173-CF398FF6F655}"/>
                    </a:ext>
                  </a:extLst>
                </p:cNvPr>
                <p:cNvSpPr txBox="1"/>
                <p:nvPr/>
              </p:nvSpPr>
              <p:spPr>
                <a:xfrm>
                  <a:off x="9663239" y="4038015"/>
                  <a:ext cx="470452"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3" name="文本框 22">
                  <a:extLst>
                    <a:ext uri="{FF2B5EF4-FFF2-40B4-BE49-F238E27FC236}">
                      <a16:creationId xmlns:a16="http://schemas.microsoft.com/office/drawing/2014/main" id="{B65B67D8-0BE0-4E54-8A66-1373539A6ADB}"/>
                    </a:ext>
                  </a:extLst>
                </p:cNvPr>
                <p:cNvSpPr txBox="1">
                  <a:spLocks noRot="1" noChangeAspect="1" noMove="1" noResize="1" noEditPoints="1" noAdjustHandles="1" noChangeArrowheads="1" noChangeShapeType="1" noTextEdit="1"/>
                </p:cNvSpPr>
                <p:nvPr/>
              </p:nvSpPr>
              <p:spPr>
                <a:xfrm>
                  <a:off x="9663239" y="4038015"/>
                  <a:ext cx="470452" cy="454292"/>
                </a:xfrm>
                <a:prstGeom prst="rect">
                  <a:avLst/>
                </a:prstGeom>
                <a:blipFill>
                  <a:blip r:embed="rId11"/>
                  <a:stretch>
                    <a:fillRect l="-68831" t="-118667" r="-116883" b="-18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AE4C9B1-EABD-43F6-8FFD-C7E5C0D765AE}"/>
                    </a:ext>
                  </a:extLst>
                </p:cNvPr>
                <p:cNvSpPr txBox="1"/>
                <p:nvPr/>
              </p:nvSpPr>
              <p:spPr>
                <a:xfrm>
                  <a:off x="10201314" y="4040717"/>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4" name="文本框 23">
                  <a:extLst>
                    <a:ext uri="{FF2B5EF4-FFF2-40B4-BE49-F238E27FC236}">
                      <a16:creationId xmlns:a16="http://schemas.microsoft.com/office/drawing/2014/main" id="{6CAE9045-105A-4826-9A2F-1E2F81BF6EDA}"/>
                    </a:ext>
                  </a:extLst>
                </p:cNvPr>
                <p:cNvSpPr txBox="1">
                  <a:spLocks noRot="1" noChangeAspect="1" noMove="1" noResize="1" noEditPoints="1" noAdjustHandles="1" noChangeArrowheads="1" noChangeShapeType="1" noTextEdit="1"/>
                </p:cNvSpPr>
                <p:nvPr/>
              </p:nvSpPr>
              <p:spPr>
                <a:xfrm>
                  <a:off x="10201314" y="4040717"/>
                  <a:ext cx="572061" cy="454292"/>
                </a:xfrm>
                <a:prstGeom prst="rect">
                  <a:avLst/>
                </a:prstGeom>
                <a:blipFill>
                  <a:blip r:embed="rId12"/>
                  <a:stretch>
                    <a:fillRect l="-52128" t="-120270" r="-100000"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B4D8314-5B5B-4EDF-B80C-72ABDFD2DD7B}"/>
                    </a:ext>
                  </a:extLst>
                </p:cNvPr>
                <p:cNvSpPr txBox="1"/>
                <p:nvPr/>
              </p:nvSpPr>
              <p:spPr>
                <a:xfrm>
                  <a:off x="10182077" y="4618066"/>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5" name="文本框 24">
                  <a:extLst>
                    <a:ext uri="{FF2B5EF4-FFF2-40B4-BE49-F238E27FC236}">
                      <a16:creationId xmlns:a16="http://schemas.microsoft.com/office/drawing/2014/main" id="{586BD14F-5FD8-458F-A9CC-D44ED33B2AFC}"/>
                    </a:ext>
                  </a:extLst>
                </p:cNvPr>
                <p:cNvSpPr txBox="1">
                  <a:spLocks noRot="1" noChangeAspect="1" noMove="1" noResize="1" noEditPoints="1" noAdjustHandles="1" noChangeArrowheads="1" noChangeShapeType="1" noTextEdit="1"/>
                </p:cNvSpPr>
                <p:nvPr/>
              </p:nvSpPr>
              <p:spPr>
                <a:xfrm>
                  <a:off x="10182077" y="4618066"/>
                  <a:ext cx="572061" cy="454292"/>
                </a:xfrm>
                <a:prstGeom prst="rect">
                  <a:avLst/>
                </a:prstGeom>
                <a:blipFill>
                  <a:blip r:embed="rId13"/>
                  <a:stretch>
                    <a:fillRect l="-52128" t="-120270" r="-100000"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F8AB819-3942-49F3-B9A5-C0FD22297ABA}"/>
                    </a:ext>
                  </a:extLst>
                </p:cNvPr>
                <p:cNvSpPr txBox="1"/>
                <p:nvPr/>
              </p:nvSpPr>
              <p:spPr>
                <a:xfrm>
                  <a:off x="9636735" y="4600620"/>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26" name="文本框 25">
                  <a:extLst>
                    <a:ext uri="{FF2B5EF4-FFF2-40B4-BE49-F238E27FC236}">
                      <a16:creationId xmlns:a16="http://schemas.microsoft.com/office/drawing/2014/main" id="{8613CFE8-315F-40EE-A644-33C3AC20A128}"/>
                    </a:ext>
                  </a:extLst>
                </p:cNvPr>
                <p:cNvSpPr txBox="1">
                  <a:spLocks noRot="1" noChangeAspect="1" noMove="1" noResize="1" noEditPoints="1" noAdjustHandles="1" noChangeArrowheads="1" noChangeShapeType="1" noTextEdit="1"/>
                </p:cNvSpPr>
                <p:nvPr/>
              </p:nvSpPr>
              <p:spPr>
                <a:xfrm>
                  <a:off x="9636735" y="4600620"/>
                  <a:ext cx="572061" cy="454292"/>
                </a:xfrm>
                <a:prstGeom prst="rect">
                  <a:avLst/>
                </a:prstGeom>
                <a:blipFill>
                  <a:blip r:embed="rId14"/>
                  <a:stretch>
                    <a:fillRect l="-53191" t="-120270" r="-98936" b="-18783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17450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grpSp>
        <p:nvGrpSpPr>
          <p:cNvPr id="7" name="组合 6">
            <a:extLst>
              <a:ext uri="{FF2B5EF4-FFF2-40B4-BE49-F238E27FC236}">
                <a16:creationId xmlns:a16="http://schemas.microsoft.com/office/drawing/2014/main" id="{D8D4A8DE-0172-412E-911A-698B335A6975}"/>
              </a:ext>
            </a:extLst>
          </p:cNvPr>
          <p:cNvGrpSpPr/>
          <p:nvPr/>
        </p:nvGrpSpPr>
        <p:grpSpPr>
          <a:xfrm>
            <a:off x="994971" y="2123090"/>
            <a:ext cx="3398240" cy="3148117"/>
            <a:chOff x="805127" y="1385721"/>
            <a:chExt cx="3398240" cy="3148117"/>
          </a:xfrm>
        </p:grpSpPr>
        <p:grpSp>
          <p:nvGrpSpPr>
            <p:cNvPr id="9" name="组合 8">
              <a:extLst>
                <a:ext uri="{FF2B5EF4-FFF2-40B4-BE49-F238E27FC236}">
                  <a16:creationId xmlns:a16="http://schemas.microsoft.com/office/drawing/2014/main" id="{E57DA00C-B5D6-4E3C-8519-B0C054E26348}"/>
                </a:ext>
              </a:extLst>
            </p:cNvPr>
            <p:cNvGrpSpPr/>
            <p:nvPr/>
          </p:nvGrpSpPr>
          <p:grpSpPr>
            <a:xfrm>
              <a:off x="1015482" y="1553250"/>
              <a:ext cx="2840277" cy="2742521"/>
              <a:chOff x="2069295" y="3954842"/>
              <a:chExt cx="2840277" cy="2641457"/>
            </a:xfrm>
          </p:grpSpPr>
          <p:pic>
            <p:nvPicPr>
              <p:cNvPr id="17" name="图片 16">
                <a:extLst>
                  <a:ext uri="{FF2B5EF4-FFF2-40B4-BE49-F238E27FC236}">
                    <a16:creationId xmlns:a16="http://schemas.microsoft.com/office/drawing/2014/main" id="{93E32BE8-18D3-44DD-B27B-6093AA068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295" y="3954842"/>
                <a:ext cx="2840277" cy="2641457"/>
              </a:xfrm>
              <a:prstGeom prst="rect">
                <a:avLst/>
              </a:prstGeom>
            </p:spPr>
          </p:pic>
          <p:sp>
            <p:nvSpPr>
              <p:cNvPr id="19" name="文本框 18">
                <a:extLst>
                  <a:ext uri="{FF2B5EF4-FFF2-40B4-BE49-F238E27FC236}">
                    <a16:creationId xmlns:a16="http://schemas.microsoft.com/office/drawing/2014/main" id="{8581AA30-5129-42AC-837C-A9AD7D1D3676}"/>
                  </a:ext>
                </a:extLst>
              </p:cNvPr>
              <p:cNvSpPr txBox="1"/>
              <p:nvPr/>
            </p:nvSpPr>
            <p:spPr>
              <a:xfrm>
                <a:off x="3807002" y="5364529"/>
                <a:ext cx="120650" cy="276999"/>
              </a:xfrm>
              <a:prstGeom prst="rect">
                <a:avLst/>
              </a:prstGeom>
              <a:noFill/>
            </p:spPr>
            <p:txBody>
              <a:bodyPr wrap="square" lIns="0" tIns="0" rIns="0" bIns="0"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grpSp>
        <p:cxnSp>
          <p:nvCxnSpPr>
            <p:cNvPr id="10" name="直接箭头连接符 9">
              <a:extLst>
                <a:ext uri="{FF2B5EF4-FFF2-40B4-BE49-F238E27FC236}">
                  <a16:creationId xmlns:a16="http://schemas.microsoft.com/office/drawing/2014/main" id="{44194224-7FDC-4E99-B859-D18445D6B294}"/>
                </a:ext>
              </a:extLst>
            </p:cNvPr>
            <p:cNvCxnSpPr>
              <a:cxnSpLocks/>
            </p:cNvCxnSpPr>
            <p:nvPr/>
          </p:nvCxnSpPr>
          <p:spPr>
            <a:xfrm>
              <a:off x="1092487" y="1613861"/>
              <a:ext cx="2933700" cy="0"/>
            </a:xfrm>
            <a:prstGeom prst="straightConnector1">
              <a:avLst/>
            </a:prstGeom>
            <a:ln w="28575">
              <a:solidFill>
                <a:srgbClr val="6C92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D067E04-1B69-4CF2-AB27-5E01CF348392}"/>
                </a:ext>
              </a:extLst>
            </p:cNvPr>
            <p:cNvCxnSpPr>
              <a:cxnSpLocks/>
            </p:cNvCxnSpPr>
            <p:nvPr/>
          </p:nvCxnSpPr>
          <p:spPr>
            <a:xfrm>
              <a:off x="1096720" y="1588306"/>
              <a:ext cx="0" cy="2761265"/>
            </a:xfrm>
            <a:prstGeom prst="straightConnector1">
              <a:avLst/>
            </a:prstGeom>
            <a:ln w="28575">
              <a:solidFill>
                <a:srgbClr val="6C92C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7890E22-F115-449E-9771-44783891F316}"/>
                </a:ext>
              </a:extLst>
            </p:cNvPr>
            <p:cNvSpPr txBox="1"/>
            <p:nvPr/>
          </p:nvSpPr>
          <p:spPr>
            <a:xfrm>
              <a:off x="1621418" y="4195284"/>
              <a:ext cx="1947434" cy="338554"/>
            </a:xfrm>
            <a:prstGeom prst="rect">
              <a:avLst/>
            </a:prstGeom>
            <a:noFill/>
            <a:ln>
              <a:noFill/>
            </a:ln>
          </p:spPr>
          <p:txBody>
            <a:bodyPr wrap="square" rtlCol="0">
              <a:spAutoFit/>
            </a:bodyPr>
            <a:lstStyle/>
            <a:p>
              <a:r>
                <a:rPr lang="zh-CN" altLang="en-US" sz="1600" b="1" dirty="0">
                  <a:solidFill>
                    <a:srgbClr val="6C92C0"/>
                  </a:solidFill>
                  <a:latin typeface="Times New Roman" panose="02020603050405020304" pitchFamily="18" charset="0"/>
                  <a:cs typeface="Times New Roman" panose="02020603050405020304" pitchFamily="18" charset="0"/>
                </a:rPr>
                <a:t>原始图像</a:t>
              </a:r>
              <a:r>
                <a:rPr lang="en-US" altLang="zh-CN" sz="1600" b="1" dirty="0">
                  <a:solidFill>
                    <a:srgbClr val="6C92C0"/>
                  </a:solidFill>
                  <a:latin typeface="Times New Roman" panose="02020603050405020304" pitchFamily="18" charset="0"/>
                  <a:cs typeface="Times New Roman" panose="02020603050405020304" pitchFamily="18" charset="0"/>
                </a:rPr>
                <a:t> </a:t>
              </a:r>
              <a:r>
                <a:rPr lang="en-US" altLang="zh-CN" sz="1600" b="1" i="1" dirty="0">
                  <a:solidFill>
                    <a:srgbClr val="6C92C0"/>
                  </a:solidFill>
                  <a:latin typeface="Times New Roman" panose="02020603050405020304" pitchFamily="18" charset="0"/>
                  <a:cs typeface="Times New Roman" panose="02020603050405020304" pitchFamily="18" charset="0"/>
                </a:rPr>
                <a:t>f </a:t>
              </a:r>
              <a:r>
                <a:rPr lang="en-US" altLang="zh-CN" sz="1600" b="1" dirty="0">
                  <a:solidFill>
                    <a:srgbClr val="6C92C0"/>
                  </a:solidFill>
                  <a:latin typeface="Times New Roman" panose="02020603050405020304" pitchFamily="18" charset="0"/>
                  <a:cs typeface="Times New Roman" panose="02020603050405020304" pitchFamily="18" charset="0"/>
                </a:rPr>
                <a:t>( </a:t>
              </a:r>
              <a:r>
                <a:rPr lang="en-US" altLang="zh-CN" sz="1600" b="1" i="1" dirty="0">
                  <a:solidFill>
                    <a:srgbClr val="6C92C0"/>
                  </a:solidFill>
                  <a:latin typeface="Times New Roman" panose="02020603050405020304" pitchFamily="18" charset="0"/>
                  <a:cs typeface="Times New Roman" panose="02020603050405020304" pitchFamily="18" charset="0"/>
                </a:rPr>
                <a:t>x</a:t>
              </a:r>
              <a:r>
                <a:rPr lang="en-US" altLang="zh-CN" sz="1600" b="1" dirty="0">
                  <a:solidFill>
                    <a:srgbClr val="6C92C0"/>
                  </a:solidFill>
                  <a:latin typeface="Times New Roman" panose="02020603050405020304" pitchFamily="18" charset="0"/>
                  <a:cs typeface="Times New Roman" panose="02020603050405020304" pitchFamily="18" charset="0"/>
                </a:rPr>
                <a:t>, </a:t>
              </a:r>
              <a:r>
                <a:rPr lang="en-US" altLang="zh-CN" sz="1600" b="1" i="1" dirty="0">
                  <a:solidFill>
                    <a:srgbClr val="6C92C0"/>
                  </a:solidFill>
                  <a:latin typeface="Times New Roman" panose="02020603050405020304" pitchFamily="18" charset="0"/>
                  <a:cs typeface="Times New Roman" panose="02020603050405020304" pitchFamily="18" charset="0"/>
                </a:rPr>
                <a:t>y</a:t>
              </a:r>
              <a:r>
                <a:rPr lang="en-US" altLang="zh-CN" sz="1600" b="1" dirty="0">
                  <a:solidFill>
                    <a:srgbClr val="6C92C0"/>
                  </a:solidFill>
                  <a:latin typeface="Times New Roman" panose="02020603050405020304" pitchFamily="18" charset="0"/>
                  <a:cs typeface="Times New Roman" panose="02020603050405020304" pitchFamily="18" charset="0"/>
                </a:rPr>
                <a:t> )</a:t>
              </a:r>
              <a:endParaRPr lang="zh-CN" altLang="en-US" sz="1600" b="1" dirty="0">
                <a:solidFill>
                  <a:srgbClr val="6C92C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DE246CC-D34F-40A6-AC23-022A0FFF0F66}"/>
                </a:ext>
              </a:extLst>
            </p:cNvPr>
            <p:cNvSpPr txBox="1"/>
            <p:nvPr/>
          </p:nvSpPr>
          <p:spPr>
            <a:xfrm>
              <a:off x="4022614" y="1385721"/>
              <a:ext cx="180753" cy="369332"/>
            </a:xfrm>
            <a:prstGeom prst="rect">
              <a:avLst/>
            </a:prstGeom>
            <a:noFill/>
            <a:ln>
              <a:noFill/>
            </a:ln>
          </p:spPr>
          <p:txBody>
            <a:bodyPr wrap="square" rtlCol="0">
              <a:spAutoFit/>
            </a:bodyPr>
            <a:lstStyle/>
            <a:p>
              <a:r>
                <a:rPr lang="en-US" altLang="zh-CN" b="1" i="1" dirty="0">
                  <a:solidFill>
                    <a:srgbClr val="6C92C0"/>
                  </a:solidFill>
                  <a:latin typeface="Times New Roman" panose="02020603050405020304" pitchFamily="18" charset="0"/>
                  <a:cs typeface="Times New Roman" panose="02020603050405020304" pitchFamily="18" charset="0"/>
                </a:rPr>
                <a:t>x</a:t>
              </a:r>
              <a:endParaRPr lang="zh-CN" altLang="en-US" b="1" i="1" dirty="0">
                <a:solidFill>
                  <a:srgbClr val="6C92C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97DAC278-CA7A-477F-A4A7-F034852C5747}"/>
                </a:ext>
              </a:extLst>
            </p:cNvPr>
            <p:cNvSpPr txBox="1"/>
            <p:nvPr/>
          </p:nvSpPr>
          <p:spPr>
            <a:xfrm>
              <a:off x="805127" y="3980239"/>
              <a:ext cx="180753" cy="369332"/>
            </a:xfrm>
            <a:prstGeom prst="rect">
              <a:avLst/>
            </a:prstGeom>
            <a:noFill/>
            <a:ln>
              <a:noFill/>
            </a:ln>
          </p:spPr>
          <p:txBody>
            <a:bodyPr wrap="square" rtlCol="0">
              <a:spAutoFit/>
            </a:bodyPr>
            <a:lstStyle/>
            <a:p>
              <a:r>
                <a:rPr lang="en-US" altLang="zh-CN" b="1" i="1" dirty="0">
                  <a:solidFill>
                    <a:srgbClr val="6C92C0"/>
                  </a:solidFill>
                  <a:latin typeface="Times New Roman" panose="02020603050405020304" pitchFamily="18" charset="0"/>
                  <a:cs typeface="Times New Roman" panose="02020603050405020304" pitchFamily="18" charset="0"/>
                </a:rPr>
                <a:t>y</a:t>
              </a:r>
              <a:endParaRPr lang="zh-CN" altLang="en-US" b="1" i="1" dirty="0">
                <a:solidFill>
                  <a:srgbClr val="6C92C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9C67AC83-545C-4089-A11D-F01FB7A213CD}"/>
                </a:ext>
              </a:extLst>
            </p:cNvPr>
            <p:cNvSpPr txBox="1"/>
            <p:nvPr/>
          </p:nvSpPr>
          <p:spPr>
            <a:xfrm>
              <a:off x="844209" y="1420793"/>
              <a:ext cx="180753" cy="369332"/>
            </a:xfrm>
            <a:prstGeom prst="rect">
              <a:avLst/>
            </a:prstGeom>
            <a:noFill/>
            <a:ln>
              <a:noFill/>
            </a:ln>
          </p:spPr>
          <p:txBody>
            <a:bodyPr wrap="square" rtlCol="0">
              <a:spAutoFit/>
            </a:bodyPr>
            <a:lstStyle/>
            <a:p>
              <a:r>
                <a:rPr lang="en-US" altLang="zh-CN" b="1" dirty="0">
                  <a:solidFill>
                    <a:srgbClr val="6C92C0"/>
                  </a:solidFill>
                  <a:latin typeface="Times New Roman" panose="02020603050405020304" pitchFamily="18" charset="0"/>
                  <a:cs typeface="Times New Roman" panose="02020603050405020304" pitchFamily="18" charset="0"/>
                </a:rPr>
                <a:t>0</a:t>
              </a:r>
              <a:endParaRPr lang="zh-CN" altLang="en-US" b="1" dirty="0">
                <a:solidFill>
                  <a:srgbClr val="6C92C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C0B61EB-A6E7-4067-BA66-FAFA72B07CEF}"/>
                  </a:ext>
                </a:extLst>
              </p:cNvPr>
              <p:cNvSpPr txBox="1"/>
              <p:nvPr/>
            </p:nvSpPr>
            <p:spPr>
              <a:xfrm>
                <a:off x="4389575" y="4402451"/>
                <a:ext cx="4529907" cy="1538883"/>
              </a:xfrm>
              <a:prstGeom prst="rect">
                <a:avLst/>
              </a:prstGeom>
              <a:noFill/>
            </p:spPr>
            <p:txBody>
              <a:bodyPr wrap="square" lIns="0" tIns="0" rIns="0" bIns="0" rtlCol="0">
                <a:spAutoFit/>
              </a:bodyPr>
              <a:lstStyle/>
              <a:p>
                <a14:m>
                  <m:oMath xmlns:m="http://schemas.openxmlformats.org/officeDocument/2006/math">
                    <m:r>
                      <a:rPr lang="en-US" altLang="zh-CN" sz="2000" i="1" smtClean="0">
                        <a:latin typeface="Cambria Math" panose="02040503050406030204" pitchFamily="18" charset="0"/>
                        <a:ea typeface="Cambria Math" panose="02040503050406030204" pitchFamily="18" charset="0"/>
                      </a:rPr>
                      <m:t>𝐸</m:t>
                    </m:r>
                  </m:oMath>
                </a14:m>
                <a:r>
                  <a:rPr lang="en-US" altLang="zh-CN" sz="2000" b="0" dirty="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f>
                      <m:fPr>
                        <m:type m:val="skw"/>
                        <m:ctrlP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×105</m:t>
                    </m:r>
                  </m:oMath>
                </a14:m>
                <a:r>
                  <a:rPr lang="en-US" altLang="zh-CN" sz="2000" b="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b="0"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×10</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ea typeface="Cambria Math" panose="02040503050406030204" pitchFamily="18" charset="0"/>
                        <a:cs typeface="Times New Roman" panose="02020603050405020304" pitchFamily="18" charset="0"/>
                      </a:rPr>
                      <m:t>9</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8</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×10</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3</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97</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102</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a:p>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96</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92</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f>
                      <m:fPr>
                        <m:type m:val="skw"/>
                        <m:ctrlP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9</m:t>
                        </m:r>
                      </m:den>
                    </m:f>
                    <m: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116</m:t>
                    </m:r>
                  </m:oMath>
                </a14:m>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a:t>
                </a:r>
              </a:p>
              <a:p>
                <a:r>
                  <a:rPr lang="en-US" altLang="zh-CN" sz="2000" dirty="0">
                    <a:latin typeface="Cambria Math" panose="02040503050406030204" pitchFamily="18" charset="0"/>
                    <a:ea typeface="Cambria Math" panose="02040503050406030204" pitchFamily="18" charset="0"/>
                    <a:cs typeface="Times New Roman" panose="02020603050405020304" pitchFamily="18" charset="0"/>
                  </a:rPr>
                  <a:t>   =101.222</a:t>
                </a:r>
              </a:p>
            </p:txBody>
          </p:sp>
        </mc:Choice>
        <mc:Fallback xmlns="">
          <p:sp>
            <p:nvSpPr>
              <p:cNvPr id="20" name="文本框 19">
                <a:extLst>
                  <a:ext uri="{FF2B5EF4-FFF2-40B4-BE49-F238E27FC236}">
                    <a16:creationId xmlns:a16="http://schemas.microsoft.com/office/drawing/2014/main" id="{7C0B61EB-A6E7-4067-BA66-FAFA72B07CEF}"/>
                  </a:ext>
                </a:extLst>
              </p:cNvPr>
              <p:cNvSpPr txBox="1">
                <a:spLocks noRot="1" noChangeAspect="1" noMove="1" noResize="1" noEditPoints="1" noAdjustHandles="1" noChangeArrowheads="1" noChangeShapeType="1" noTextEdit="1"/>
              </p:cNvSpPr>
              <p:nvPr/>
            </p:nvSpPr>
            <p:spPr>
              <a:xfrm>
                <a:off x="4389575" y="4402451"/>
                <a:ext cx="4529907" cy="1538883"/>
              </a:xfrm>
              <a:prstGeom prst="rect">
                <a:avLst/>
              </a:prstGeom>
              <a:blipFill>
                <a:blip r:embed="rId3"/>
                <a:stretch>
                  <a:fillRect l="-1884" t="-32411" b="-29644"/>
                </a:stretch>
              </a:blipFill>
            </p:spPr>
            <p:txBody>
              <a:bodyPr/>
              <a:lstStyle/>
              <a:p>
                <a:r>
                  <a:rPr lang="zh-CN" altLang="en-US">
                    <a:noFill/>
                  </a:rPr>
                  <a:t> </a:t>
                </a:r>
              </a:p>
            </p:txBody>
          </p:sp>
        </mc:Fallback>
      </mc:AlternateContent>
      <p:sp>
        <p:nvSpPr>
          <p:cNvPr id="22" name="椭圆 21">
            <a:extLst>
              <a:ext uri="{FF2B5EF4-FFF2-40B4-BE49-F238E27FC236}">
                <a16:creationId xmlns:a16="http://schemas.microsoft.com/office/drawing/2014/main" id="{DF335487-CE6C-4292-B9AF-0854FFAE4AD5}"/>
              </a:ext>
            </a:extLst>
          </p:cNvPr>
          <p:cNvSpPr/>
          <p:nvPr/>
        </p:nvSpPr>
        <p:spPr>
          <a:xfrm>
            <a:off x="2572251" y="3478428"/>
            <a:ext cx="847023" cy="837116"/>
          </a:xfrm>
          <a:prstGeom prst="ellipse">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F644ACF1-CAD5-4ACE-98D4-2A0411F5E866}"/>
              </a:ext>
            </a:extLst>
          </p:cNvPr>
          <p:cNvSpPr/>
          <p:nvPr/>
        </p:nvSpPr>
        <p:spPr>
          <a:xfrm>
            <a:off x="3423507" y="3014612"/>
            <a:ext cx="1173503" cy="800917"/>
          </a:xfrm>
          <a:custGeom>
            <a:avLst/>
            <a:gdLst>
              <a:gd name="connsiteX0" fmla="*/ 0 w 1289785"/>
              <a:gd name="connsiteY0" fmla="*/ 1000011 h 1000011"/>
              <a:gd name="connsiteX1" fmla="*/ 356135 w 1289785"/>
              <a:gd name="connsiteY1" fmla="*/ 913383 h 1000011"/>
              <a:gd name="connsiteX2" fmla="*/ 548640 w 1289785"/>
              <a:gd name="connsiteY2" fmla="*/ 595750 h 1000011"/>
              <a:gd name="connsiteX3" fmla="*/ 808522 w 1289785"/>
              <a:gd name="connsiteY3" fmla="*/ 239615 h 1000011"/>
              <a:gd name="connsiteX4" fmla="*/ 1145406 w 1289785"/>
              <a:gd name="connsiteY4" fmla="*/ 27859 h 1000011"/>
              <a:gd name="connsiteX5" fmla="*/ 1289785 w 1289785"/>
              <a:gd name="connsiteY5" fmla="*/ 8609 h 100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785" h="1000011">
                <a:moveTo>
                  <a:pt x="0" y="1000011"/>
                </a:moveTo>
                <a:cubicBezTo>
                  <a:pt x="132347" y="990385"/>
                  <a:pt x="264695" y="980760"/>
                  <a:pt x="356135" y="913383"/>
                </a:cubicBezTo>
                <a:cubicBezTo>
                  <a:pt x="447575" y="846006"/>
                  <a:pt x="473242" y="708045"/>
                  <a:pt x="548640" y="595750"/>
                </a:cubicBezTo>
                <a:cubicBezTo>
                  <a:pt x="624038" y="483455"/>
                  <a:pt x="709061" y="334263"/>
                  <a:pt x="808522" y="239615"/>
                </a:cubicBezTo>
                <a:cubicBezTo>
                  <a:pt x="907983" y="144966"/>
                  <a:pt x="1065196" y="66360"/>
                  <a:pt x="1145406" y="27859"/>
                </a:cubicBezTo>
                <a:cubicBezTo>
                  <a:pt x="1225617" y="-10642"/>
                  <a:pt x="1257701" y="-1017"/>
                  <a:pt x="1289785" y="8609"/>
                </a:cubicBezTo>
              </a:path>
            </a:pathLst>
          </a:custGeom>
          <a:noFill/>
          <a:ln w="2857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9F7DAC2-6734-46B5-B83B-A2CD22FE276D}"/>
              </a:ext>
            </a:extLst>
          </p:cNvPr>
          <p:cNvSpPr txBox="1"/>
          <p:nvPr/>
        </p:nvSpPr>
        <p:spPr>
          <a:xfrm>
            <a:off x="6306721" y="2869178"/>
            <a:ext cx="554235" cy="851856"/>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grpSp>
        <p:nvGrpSpPr>
          <p:cNvPr id="25" name="组合 24">
            <a:extLst>
              <a:ext uri="{FF2B5EF4-FFF2-40B4-BE49-F238E27FC236}">
                <a16:creationId xmlns:a16="http://schemas.microsoft.com/office/drawing/2014/main" id="{2834FABC-E71D-4A87-94E7-F17C51870477}"/>
              </a:ext>
            </a:extLst>
          </p:cNvPr>
          <p:cNvGrpSpPr/>
          <p:nvPr/>
        </p:nvGrpSpPr>
        <p:grpSpPr>
          <a:xfrm>
            <a:off x="8701342" y="2121213"/>
            <a:ext cx="3398240" cy="3144944"/>
            <a:chOff x="7026150" y="3653882"/>
            <a:chExt cx="3398240" cy="3144944"/>
          </a:xfrm>
        </p:grpSpPr>
        <p:pic>
          <p:nvPicPr>
            <p:cNvPr id="26" name="图片 25">
              <a:extLst>
                <a:ext uri="{FF2B5EF4-FFF2-40B4-BE49-F238E27FC236}">
                  <a16:creationId xmlns:a16="http://schemas.microsoft.com/office/drawing/2014/main" id="{47A4D6A2-822F-4094-8298-1ECC177C7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1786" y="3884415"/>
              <a:ext cx="2859688" cy="2659510"/>
            </a:xfrm>
            <a:prstGeom prst="rect">
              <a:avLst/>
            </a:prstGeom>
          </p:spPr>
        </p:pic>
        <p:cxnSp>
          <p:nvCxnSpPr>
            <p:cNvPr id="27" name="直接箭头连接符 26">
              <a:extLst>
                <a:ext uri="{FF2B5EF4-FFF2-40B4-BE49-F238E27FC236}">
                  <a16:creationId xmlns:a16="http://schemas.microsoft.com/office/drawing/2014/main" id="{BDFE426B-D713-4B5F-8F25-C96D29AA24B7}"/>
                </a:ext>
              </a:extLst>
            </p:cNvPr>
            <p:cNvCxnSpPr>
              <a:cxnSpLocks/>
            </p:cNvCxnSpPr>
            <p:nvPr/>
          </p:nvCxnSpPr>
          <p:spPr>
            <a:xfrm>
              <a:off x="7313510" y="3923150"/>
              <a:ext cx="2933700" cy="0"/>
            </a:xfrm>
            <a:prstGeom prst="straightConnector1">
              <a:avLst/>
            </a:prstGeom>
            <a:ln w="28575">
              <a:solidFill>
                <a:srgbClr val="48A2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15894F1-7F0D-432A-82D5-E41B0AA2C6AC}"/>
                </a:ext>
              </a:extLst>
            </p:cNvPr>
            <p:cNvCxnSpPr/>
            <p:nvPr/>
          </p:nvCxnSpPr>
          <p:spPr>
            <a:xfrm>
              <a:off x="7317743" y="3923150"/>
              <a:ext cx="0" cy="2659510"/>
            </a:xfrm>
            <a:prstGeom prst="straightConnector1">
              <a:avLst/>
            </a:prstGeom>
            <a:ln w="28575">
              <a:solidFill>
                <a:srgbClr val="48A2A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46C21EF-51AB-4B95-8790-3EB7440A90EC}"/>
                </a:ext>
              </a:extLst>
            </p:cNvPr>
            <p:cNvSpPr txBox="1"/>
            <p:nvPr/>
          </p:nvSpPr>
          <p:spPr>
            <a:xfrm>
              <a:off x="7670473" y="6460272"/>
              <a:ext cx="2116351" cy="338554"/>
            </a:xfrm>
            <a:prstGeom prst="rect">
              <a:avLst/>
            </a:prstGeom>
            <a:noFill/>
          </p:spPr>
          <p:txBody>
            <a:bodyPr wrap="square" rtlCol="0">
              <a:spAutoFit/>
            </a:bodyPr>
            <a:lstStyle/>
            <a:p>
              <a:r>
                <a:rPr lang="zh-CN" altLang="en-US" sz="1600" b="1" dirty="0">
                  <a:solidFill>
                    <a:srgbClr val="48A2A0"/>
                  </a:solidFill>
                  <a:latin typeface="Times New Roman" panose="02020603050405020304" pitchFamily="18" charset="0"/>
                  <a:cs typeface="Times New Roman" panose="02020603050405020304" pitchFamily="18" charset="0"/>
                </a:rPr>
                <a:t>滤波后图像</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g </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x</a:t>
              </a:r>
              <a:r>
                <a:rPr lang="en-US" altLang="zh-CN" sz="1600" b="1" dirty="0">
                  <a:solidFill>
                    <a:srgbClr val="48A2A0"/>
                  </a:solidFill>
                  <a:latin typeface="Times New Roman" panose="02020603050405020304" pitchFamily="18" charset="0"/>
                  <a:cs typeface="Times New Roman" panose="02020603050405020304" pitchFamily="18" charset="0"/>
                </a:rPr>
                <a:t>, </a:t>
              </a:r>
              <a:r>
                <a:rPr lang="en-US" altLang="zh-CN" sz="1600" b="1" i="1" dirty="0">
                  <a:solidFill>
                    <a:srgbClr val="48A2A0"/>
                  </a:solidFill>
                  <a:latin typeface="Times New Roman" panose="02020603050405020304" pitchFamily="18" charset="0"/>
                  <a:cs typeface="Times New Roman" panose="02020603050405020304" pitchFamily="18" charset="0"/>
                </a:rPr>
                <a:t>y</a:t>
              </a:r>
              <a:r>
                <a:rPr lang="en-US" altLang="zh-CN" sz="1600" b="1" dirty="0">
                  <a:solidFill>
                    <a:srgbClr val="48A2A0"/>
                  </a:solidFill>
                  <a:latin typeface="Times New Roman" panose="02020603050405020304" pitchFamily="18" charset="0"/>
                  <a:cs typeface="Times New Roman" panose="02020603050405020304" pitchFamily="18" charset="0"/>
                </a:rPr>
                <a:t> )</a:t>
              </a:r>
              <a:endParaRPr lang="zh-CN" altLang="en-US" sz="1600" b="1" dirty="0">
                <a:solidFill>
                  <a:srgbClr val="48A2A0"/>
                </a:solidFill>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83AF42CD-4672-4591-B5B7-A63B168114C0}"/>
                </a:ext>
              </a:extLst>
            </p:cNvPr>
            <p:cNvSpPr txBox="1"/>
            <p:nvPr/>
          </p:nvSpPr>
          <p:spPr>
            <a:xfrm>
              <a:off x="10243637" y="3669610"/>
              <a:ext cx="180753" cy="369332"/>
            </a:xfrm>
            <a:prstGeom prst="rect">
              <a:avLst/>
            </a:prstGeom>
            <a:noFill/>
          </p:spPr>
          <p:txBody>
            <a:bodyPr wrap="square" rtlCol="0">
              <a:spAutoFit/>
            </a:bodyPr>
            <a:lstStyle/>
            <a:p>
              <a:r>
                <a:rPr lang="en-US" altLang="zh-CN" b="1" i="1" dirty="0">
                  <a:solidFill>
                    <a:srgbClr val="48A2A0"/>
                  </a:solidFill>
                  <a:latin typeface="Times New Roman" panose="02020603050405020304" pitchFamily="18" charset="0"/>
                  <a:cs typeface="Times New Roman" panose="02020603050405020304" pitchFamily="18" charset="0"/>
                </a:rPr>
                <a:t>x</a:t>
              </a:r>
              <a:endParaRPr lang="zh-CN" altLang="en-US" b="1" i="1" dirty="0">
                <a:solidFill>
                  <a:srgbClr val="48A2A0"/>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C546BEFC-A1D2-4587-A99D-F8493CD14D53}"/>
                </a:ext>
              </a:extLst>
            </p:cNvPr>
            <p:cNvSpPr txBox="1"/>
            <p:nvPr/>
          </p:nvSpPr>
          <p:spPr>
            <a:xfrm>
              <a:off x="7026150" y="6213328"/>
              <a:ext cx="180753" cy="369332"/>
            </a:xfrm>
            <a:prstGeom prst="rect">
              <a:avLst/>
            </a:prstGeom>
            <a:noFill/>
          </p:spPr>
          <p:txBody>
            <a:bodyPr wrap="square" rtlCol="0">
              <a:spAutoFit/>
            </a:bodyPr>
            <a:lstStyle/>
            <a:p>
              <a:r>
                <a:rPr lang="en-US" altLang="zh-CN" b="1" i="1" dirty="0">
                  <a:solidFill>
                    <a:srgbClr val="48A2A0"/>
                  </a:solidFill>
                  <a:latin typeface="Times New Roman" panose="02020603050405020304" pitchFamily="18" charset="0"/>
                  <a:cs typeface="Times New Roman" panose="02020603050405020304" pitchFamily="18" charset="0"/>
                </a:rPr>
                <a:t>y</a:t>
              </a:r>
              <a:endParaRPr lang="zh-CN" altLang="en-US" b="1" i="1" dirty="0">
                <a:solidFill>
                  <a:srgbClr val="48A2A0"/>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5EC578E-0BA4-40F8-86A0-04193AC1C189}"/>
                </a:ext>
              </a:extLst>
            </p:cNvPr>
            <p:cNvSpPr txBox="1"/>
            <p:nvPr/>
          </p:nvSpPr>
          <p:spPr>
            <a:xfrm>
              <a:off x="7065232" y="3653882"/>
              <a:ext cx="180753" cy="369332"/>
            </a:xfrm>
            <a:prstGeom prst="rect">
              <a:avLst/>
            </a:prstGeom>
            <a:noFill/>
          </p:spPr>
          <p:txBody>
            <a:bodyPr wrap="square" rtlCol="0">
              <a:spAutoFit/>
            </a:bodyPr>
            <a:lstStyle/>
            <a:p>
              <a:r>
                <a:rPr lang="en-US" altLang="zh-CN" b="1" dirty="0">
                  <a:solidFill>
                    <a:srgbClr val="48A2A0"/>
                  </a:solidFill>
                  <a:latin typeface="Times New Roman" panose="02020603050405020304" pitchFamily="18" charset="0"/>
                  <a:cs typeface="Times New Roman" panose="02020603050405020304" pitchFamily="18" charset="0"/>
                </a:rPr>
                <a:t>0</a:t>
              </a:r>
              <a:endParaRPr lang="zh-CN" altLang="en-US" b="1" dirty="0">
                <a:solidFill>
                  <a:srgbClr val="48A2A0"/>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656F66AC-044F-46C0-94DB-E746976BD4BF}"/>
                </a:ext>
              </a:extLst>
            </p:cNvPr>
            <p:cNvSpPr txBox="1"/>
            <p:nvPr/>
          </p:nvSpPr>
          <p:spPr>
            <a:xfrm>
              <a:off x="8964273" y="5326441"/>
              <a:ext cx="120650" cy="246221"/>
            </a:xfrm>
            <a:prstGeom prst="rect">
              <a:avLst/>
            </a:prstGeom>
            <a:noFill/>
          </p:spPr>
          <p:txBody>
            <a:bodyPr wrap="square" lIns="0" tIns="0" rIns="0" bIns="0" rtlCol="0">
              <a:spAutoFit/>
            </a:bodyPr>
            <a:lstStyle/>
            <a:p>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p:txBody>
        </p:sp>
      </p:grpSp>
      <p:grpSp>
        <p:nvGrpSpPr>
          <p:cNvPr id="34" name="组合 33">
            <a:extLst>
              <a:ext uri="{FF2B5EF4-FFF2-40B4-BE49-F238E27FC236}">
                <a16:creationId xmlns:a16="http://schemas.microsoft.com/office/drawing/2014/main" id="{811DB432-7197-4931-A99E-C4F146D2F298}"/>
              </a:ext>
            </a:extLst>
          </p:cNvPr>
          <p:cNvGrpSpPr/>
          <p:nvPr/>
        </p:nvGrpSpPr>
        <p:grpSpPr>
          <a:xfrm>
            <a:off x="6780412" y="2203938"/>
            <a:ext cx="2152358" cy="2194486"/>
            <a:chOff x="6590568" y="1530069"/>
            <a:chExt cx="2152358" cy="2194486"/>
          </a:xfrm>
        </p:grpSpPr>
        <p:sp>
          <p:nvSpPr>
            <p:cNvPr id="35" name="文本框 34">
              <a:extLst>
                <a:ext uri="{FF2B5EF4-FFF2-40B4-BE49-F238E27FC236}">
                  <a16:creationId xmlns:a16="http://schemas.microsoft.com/office/drawing/2014/main" id="{7A93AFDA-5EBF-4031-98EC-5AED21D5537F}"/>
                </a:ext>
              </a:extLst>
            </p:cNvPr>
            <p:cNvSpPr txBox="1"/>
            <p:nvPr/>
          </p:nvSpPr>
          <p:spPr>
            <a:xfrm>
              <a:off x="6978649" y="3278345"/>
              <a:ext cx="1764277" cy="44621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3×3</a:t>
              </a:r>
              <a:r>
                <a:rPr lang="zh-CN" altLang="en-US" sz="1600" dirty="0">
                  <a:latin typeface="Times New Roman" panose="02020603050405020304" pitchFamily="18" charset="0"/>
                  <a:cs typeface="Times New Roman" panose="02020603050405020304" pitchFamily="18" charset="0"/>
                </a:rPr>
                <a:t>模板</a:t>
              </a:r>
            </a:p>
          </p:txBody>
        </p:sp>
        <p:grpSp>
          <p:nvGrpSpPr>
            <p:cNvPr id="36" name="组合 35">
              <a:extLst>
                <a:ext uri="{FF2B5EF4-FFF2-40B4-BE49-F238E27FC236}">
                  <a16:creationId xmlns:a16="http://schemas.microsoft.com/office/drawing/2014/main" id="{863D22AC-8DB4-481F-8157-26F1EA615DD2}"/>
                </a:ext>
              </a:extLst>
            </p:cNvPr>
            <p:cNvGrpSpPr/>
            <p:nvPr/>
          </p:nvGrpSpPr>
          <p:grpSpPr>
            <a:xfrm>
              <a:off x="6590568" y="1530069"/>
              <a:ext cx="1710082" cy="1720700"/>
              <a:chOff x="6620346" y="2443884"/>
              <a:chExt cx="1710082" cy="1720700"/>
            </a:xfrm>
          </p:grpSpPr>
          <p:pic>
            <p:nvPicPr>
              <p:cNvPr id="37" name="图片 36">
                <a:extLst>
                  <a:ext uri="{FF2B5EF4-FFF2-40B4-BE49-F238E27FC236}">
                    <a16:creationId xmlns:a16="http://schemas.microsoft.com/office/drawing/2014/main" id="{02F55D1D-2599-468F-98DF-9280CB05E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346" y="2443884"/>
                <a:ext cx="1651780" cy="1720700"/>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83FA72C-F904-468E-813E-B9A21F063191}"/>
                      </a:ext>
                    </a:extLst>
                  </p:cNvPr>
                  <p:cNvSpPr txBox="1"/>
                  <p:nvPr/>
                </p:nvSpPr>
                <p:spPr>
                  <a:xfrm>
                    <a:off x="6624978" y="2504350"/>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52" name="文本框 51">
                    <a:extLst>
                      <a:ext uri="{FF2B5EF4-FFF2-40B4-BE49-F238E27FC236}">
                        <a16:creationId xmlns:a16="http://schemas.microsoft.com/office/drawing/2014/main" id="{70E200C7-A3AC-4554-A0F2-8B446E0873EA}"/>
                      </a:ext>
                    </a:extLst>
                  </p:cNvPr>
                  <p:cNvSpPr txBox="1">
                    <a:spLocks noRot="1" noChangeAspect="1" noMove="1" noResize="1" noEditPoints="1" noAdjustHandles="1" noChangeArrowheads="1" noChangeShapeType="1" noTextEdit="1"/>
                  </p:cNvSpPr>
                  <p:nvPr/>
                </p:nvSpPr>
                <p:spPr>
                  <a:xfrm>
                    <a:off x="6624978" y="2504350"/>
                    <a:ext cx="572061" cy="454292"/>
                  </a:xfrm>
                  <a:prstGeom prst="rect">
                    <a:avLst/>
                  </a:prstGeom>
                  <a:blipFill>
                    <a:blip r:embed="rId10"/>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E2D91D3-E3CA-4BD2-AFB2-1690A22AE7E2}"/>
                      </a:ext>
                    </a:extLst>
                  </p:cNvPr>
                  <p:cNvSpPr txBox="1"/>
                  <p:nvPr/>
                </p:nvSpPr>
                <p:spPr>
                  <a:xfrm>
                    <a:off x="6628457" y="3619847"/>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57" name="文本框 56">
                    <a:extLst>
                      <a:ext uri="{FF2B5EF4-FFF2-40B4-BE49-F238E27FC236}">
                        <a16:creationId xmlns:a16="http://schemas.microsoft.com/office/drawing/2014/main" id="{F55631A5-8DBC-4C38-A51A-C88B1BEEBFE9}"/>
                      </a:ext>
                    </a:extLst>
                  </p:cNvPr>
                  <p:cNvSpPr txBox="1">
                    <a:spLocks noRot="1" noChangeAspect="1" noMove="1" noResize="1" noEditPoints="1" noAdjustHandles="1" noChangeArrowheads="1" noChangeShapeType="1" noTextEdit="1"/>
                  </p:cNvSpPr>
                  <p:nvPr/>
                </p:nvSpPr>
                <p:spPr>
                  <a:xfrm>
                    <a:off x="6628457" y="3619847"/>
                    <a:ext cx="572061" cy="454292"/>
                  </a:xfrm>
                  <a:prstGeom prst="rect">
                    <a:avLst/>
                  </a:prstGeom>
                  <a:blipFill>
                    <a:blip r:embed="rId11"/>
                    <a:stretch>
                      <a:fillRect l="-52128" t="-120270" r="-100000"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8C9A8ED-EAEA-4B00-84E0-8BAD5C28A9A3}"/>
                      </a:ext>
                    </a:extLst>
                  </p:cNvPr>
                  <p:cNvSpPr txBox="1"/>
                  <p:nvPr/>
                </p:nvSpPr>
                <p:spPr>
                  <a:xfrm>
                    <a:off x="6641709" y="3073313"/>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0" name="文本框 59">
                    <a:extLst>
                      <a:ext uri="{FF2B5EF4-FFF2-40B4-BE49-F238E27FC236}">
                        <a16:creationId xmlns:a16="http://schemas.microsoft.com/office/drawing/2014/main" id="{7B20C975-C7BB-4EC3-8E9D-23F9CF7B8F63}"/>
                      </a:ext>
                    </a:extLst>
                  </p:cNvPr>
                  <p:cNvSpPr txBox="1">
                    <a:spLocks noRot="1" noChangeAspect="1" noMove="1" noResize="1" noEditPoints="1" noAdjustHandles="1" noChangeArrowheads="1" noChangeShapeType="1" noTextEdit="1"/>
                  </p:cNvSpPr>
                  <p:nvPr/>
                </p:nvSpPr>
                <p:spPr>
                  <a:xfrm>
                    <a:off x="6641709" y="3073313"/>
                    <a:ext cx="572061" cy="454292"/>
                  </a:xfrm>
                  <a:prstGeom prst="rect">
                    <a:avLst/>
                  </a:prstGeom>
                  <a:blipFill>
                    <a:blip r:embed="rId12"/>
                    <a:stretch>
                      <a:fillRect l="-53763" t="-118667" r="-101075" b="-18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DC49DB6-C02E-40B6-8527-3AE2745D06D1}"/>
                      </a:ext>
                    </a:extLst>
                  </p:cNvPr>
                  <p:cNvSpPr txBox="1"/>
                  <p:nvPr/>
                </p:nvSpPr>
                <p:spPr>
                  <a:xfrm>
                    <a:off x="7758367" y="2510708"/>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2" name="文本框 61">
                    <a:extLst>
                      <a:ext uri="{FF2B5EF4-FFF2-40B4-BE49-F238E27FC236}">
                        <a16:creationId xmlns:a16="http://schemas.microsoft.com/office/drawing/2014/main" id="{1F5F5D4E-F481-4E27-8521-E59B5FA5660A}"/>
                      </a:ext>
                    </a:extLst>
                  </p:cNvPr>
                  <p:cNvSpPr txBox="1">
                    <a:spLocks noRot="1" noChangeAspect="1" noMove="1" noResize="1" noEditPoints="1" noAdjustHandles="1" noChangeArrowheads="1" noChangeShapeType="1" noTextEdit="1"/>
                  </p:cNvSpPr>
                  <p:nvPr/>
                </p:nvSpPr>
                <p:spPr>
                  <a:xfrm>
                    <a:off x="7758367" y="2510708"/>
                    <a:ext cx="572061" cy="454292"/>
                  </a:xfrm>
                  <a:prstGeom prst="rect">
                    <a:avLst/>
                  </a:prstGeom>
                  <a:blipFill>
                    <a:blip r:embed="rId13"/>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2D248A02-B5D2-40FE-A7EF-FD509343992E}"/>
                      </a:ext>
                    </a:extLst>
                  </p:cNvPr>
                  <p:cNvSpPr txBox="1"/>
                  <p:nvPr/>
                </p:nvSpPr>
                <p:spPr>
                  <a:xfrm>
                    <a:off x="7155065" y="2498246"/>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5" name="文本框 64">
                    <a:extLst>
                      <a:ext uri="{FF2B5EF4-FFF2-40B4-BE49-F238E27FC236}">
                        <a16:creationId xmlns:a16="http://schemas.microsoft.com/office/drawing/2014/main" id="{8B8E4D0E-59F0-47EC-B9DB-B5CEFE0C981F}"/>
                      </a:ext>
                    </a:extLst>
                  </p:cNvPr>
                  <p:cNvSpPr txBox="1">
                    <a:spLocks noRot="1" noChangeAspect="1" noMove="1" noResize="1" noEditPoints="1" noAdjustHandles="1" noChangeArrowheads="1" noChangeShapeType="1" noTextEdit="1"/>
                  </p:cNvSpPr>
                  <p:nvPr/>
                </p:nvSpPr>
                <p:spPr>
                  <a:xfrm>
                    <a:off x="7155065" y="2498246"/>
                    <a:ext cx="572061" cy="454292"/>
                  </a:xfrm>
                  <a:prstGeom prst="rect">
                    <a:avLst/>
                  </a:prstGeom>
                  <a:blipFill>
                    <a:blip r:embed="rId14"/>
                    <a:stretch>
                      <a:fillRect l="-53191" t="-120270" r="-98936"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B2E34F3-6C82-432C-9917-9F4FF43CAF80}"/>
                      </a:ext>
                    </a:extLst>
                  </p:cNvPr>
                  <p:cNvSpPr txBox="1"/>
                  <p:nvPr/>
                </p:nvSpPr>
                <p:spPr>
                  <a:xfrm>
                    <a:off x="7212696" y="3057359"/>
                    <a:ext cx="470452"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6" name="文本框 65">
                    <a:extLst>
                      <a:ext uri="{FF2B5EF4-FFF2-40B4-BE49-F238E27FC236}">
                        <a16:creationId xmlns:a16="http://schemas.microsoft.com/office/drawing/2014/main" id="{2D3D55B3-DE99-4332-9C25-719B87450B61}"/>
                      </a:ext>
                    </a:extLst>
                  </p:cNvPr>
                  <p:cNvSpPr txBox="1">
                    <a:spLocks noRot="1" noChangeAspect="1" noMove="1" noResize="1" noEditPoints="1" noAdjustHandles="1" noChangeArrowheads="1" noChangeShapeType="1" noTextEdit="1"/>
                  </p:cNvSpPr>
                  <p:nvPr/>
                </p:nvSpPr>
                <p:spPr>
                  <a:xfrm>
                    <a:off x="7212696" y="3057359"/>
                    <a:ext cx="470452" cy="454292"/>
                  </a:xfrm>
                  <a:prstGeom prst="rect">
                    <a:avLst/>
                  </a:prstGeom>
                  <a:blipFill>
                    <a:blip r:embed="rId15"/>
                    <a:stretch>
                      <a:fillRect l="-68831" t="-120270" r="-116883"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4455C8B-57CD-459C-80C0-6AF25C20D685}"/>
                      </a:ext>
                    </a:extLst>
                  </p:cNvPr>
                  <p:cNvSpPr txBox="1"/>
                  <p:nvPr/>
                </p:nvSpPr>
                <p:spPr>
                  <a:xfrm>
                    <a:off x="7750771" y="3060061"/>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7" name="文本框 66">
                    <a:extLst>
                      <a:ext uri="{FF2B5EF4-FFF2-40B4-BE49-F238E27FC236}">
                        <a16:creationId xmlns:a16="http://schemas.microsoft.com/office/drawing/2014/main" id="{BAAB36D0-1B08-4668-8102-629582941F50}"/>
                      </a:ext>
                    </a:extLst>
                  </p:cNvPr>
                  <p:cNvSpPr txBox="1">
                    <a:spLocks noRot="1" noChangeAspect="1" noMove="1" noResize="1" noEditPoints="1" noAdjustHandles="1" noChangeArrowheads="1" noChangeShapeType="1" noTextEdit="1"/>
                  </p:cNvSpPr>
                  <p:nvPr/>
                </p:nvSpPr>
                <p:spPr>
                  <a:xfrm>
                    <a:off x="7750771" y="3060061"/>
                    <a:ext cx="572061" cy="454292"/>
                  </a:xfrm>
                  <a:prstGeom prst="rect">
                    <a:avLst/>
                  </a:prstGeom>
                  <a:blipFill>
                    <a:blip r:embed="rId16"/>
                    <a:stretch>
                      <a:fillRect l="-53763" t="-118667" r="-101075" b="-18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3A0921D-FECE-4595-A002-59181C664752}"/>
                      </a:ext>
                    </a:extLst>
                  </p:cNvPr>
                  <p:cNvSpPr txBox="1"/>
                  <p:nvPr/>
                </p:nvSpPr>
                <p:spPr>
                  <a:xfrm>
                    <a:off x="7731534" y="3637410"/>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8" name="文本框 67">
                    <a:extLst>
                      <a:ext uri="{FF2B5EF4-FFF2-40B4-BE49-F238E27FC236}">
                        <a16:creationId xmlns:a16="http://schemas.microsoft.com/office/drawing/2014/main" id="{FD3B2E58-0044-4C20-A62B-CCBF9C7C4F10}"/>
                      </a:ext>
                    </a:extLst>
                  </p:cNvPr>
                  <p:cNvSpPr txBox="1">
                    <a:spLocks noRot="1" noChangeAspect="1" noMove="1" noResize="1" noEditPoints="1" noAdjustHandles="1" noChangeArrowheads="1" noChangeShapeType="1" noTextEdit="1"/>
                  </p:cNvSpPr>
                  <p:nvPr/>
                </p:nvSpPr>
                <p:spPr>
                  <a:xfrm>
                    <a:off x="7731534" y="3637410"/>
                    <a:ext cx="572061" cy="454292"/>
                  </a:xfrm>
                  <a:prstGeom prst="rect">
                    <a:avLst/>
                  </a:prstGeom>
                  <a:blipFill>
                    <a:blip r:embed="rId17"/>
                    <a:stretch>
                      <a:fillRect l="-52128" t="-120270" r="-100000" b="-1878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BC22469-0CA6-4DD8-A496-40AB37424537}"/>
                      </a:ext>
                    </a:extLst>
                  </p:cNvPr>
                  <p:cNvSpPr txBox="1"/>
                  <p:nvPr/>
                </p:nvSpPr>
                <p:spPr>
                  <a:xfrm>
                    <a:off x="7186192" y="3619964"/>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9</m:t>
                              </m:r>
                            </m:den>
                          </m:f>
                        </m:oMath>
                      </m:oMathPara>
                    </a14:m>
                    <a:endParaRPr lang="zh-CN" altLang="en-US" dirty="0"/>
                  </a:p>
                </p:txBody>
              </p:sp>
            </mc:Choice>
            <mc:Fallback xmlns="">
              <p:sp>
                <p:nvSpPr>
                  <p:cNvPr id="69" name="文本框 68">
                    <a:extLst>
                      <a:ext uri="{FF2B5EF4-FFF2-40B4-BE49-F238E27FC236}">
                        <a16:creationId xmlns:a16="http://schemas.microsoft.com/office/drawing/2014/main" id="{1BC22F61-2BD8-46DA-B389-D5B5E25A4FE6}"/>
                      </a:ext>
                    </a:extLst>
                  </p:cNvPr>
                  <p:cNvSpPr txBox="1">
                    <a:spLocks noRot="1" noChangeAspect="1" noMove="1" noResize="1" noEditPoints="1" noAdjustHandles="1" noChangeArrowheads="1" noChangeShapeType="1" noTextEdit="1"/>
                  </p:cNvSpPr>
                  <p:nvPr/>
                </p:nvSpPr>
                <p:spPr>
                  <a:xfrm>
                    <a:off x="7186192" y="3619964"/>
                    <a:ext cx="572061" cy="454292"/>
                  </a:xfrm>
                  <a:prstGeom prst="rect">
                    <a:avLst/>
                  </a:prstGeom>
                  <a:blipFill>
                    <a:blip r:embed="rId18"/>
                    <a:stretch>
                      <a:fillRect l="-53191" t="-120270" r="-98936" b="-187838"/>
                    </a:stretch>
                  </a:blipFill>
                </p:spPr>
                <p:txBody>
                  <a:bodyPr/>
                  <a:lstStyle/>
                  <a:p>
                    <a:r>
                      <a:rPr lang="zh-CN" altLang="en-US">
                        <a:noFill/>
                      </a:rPr>
                      <a:t> </a:t>
                    </a:r>
                  </a:p>
                </p:txBody>
              </p:sp>
            </mc:Fallback>
          </mc:AlternateContent>
        </p:grpSp>
      </p:grpSp>
      <p:grpSp>
        <p:nvGrpSpPr>
          <p:cNvPr id="47" name="组合 46">
            <a:extLst>
              <a:ext uri="{FF2B5EF4-FFF2-40B4-BE49-F238E27FC236}">
                <a16:creationId xmlns:a16="http://schemas.microsoft.com/office/drawing/2014/main" id="{548E26A3-AC79-428C-9955-2536D45D55F9}"/>
              </a:ext>
            </a:extLst>
          </p:cNvPr>
          <p:cNvGrpSpPr/>
          <p:nvPr/>
        </p:nvGrpSpPr>
        <p:grpSpPr>
          <a:xfrm>
            <a:off x="4595461" y="2238830"/>
            <a:ext cx="2184951" cy="2176004"/>
            <a:chOff x="4405617" y="1564961"/>
            <a:chExt cx="2184951" cy="2176004"/>
          </a:xfrm>
        </p:grpSpPr>
        <p:sp>
          <p:nvSpPr>
            <p:cNvPr id="48" name="文本框 47">
              <a:extLst>
                <a:ext uri="{FF2B5EF4-FFF2-40B4-BE49-F238E27FC236}">
                  <a16:creationId xmlns:a16="http://schemas.microsoft.com/office/drawing/2014/main" id="{B1832CC7-E6CB-44E7-BD4C-343BEF8C64F2}"/>
                </a:ext>
              </a:extLst>
            </p:cNvPr>
            <p:cNvSpPr txBox="1"/>
            <p:nvPr/>
          </p:nvSpPr>
          <p:spPr>
            <a:xfrm>
              <a:off x="4826290" y="3294755"/>
              <a:ext cx="1764278" cy="44621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3×3</a:t>
              </a:r>
              <a:r>
                <a:rPr lang="zh-CN" altLang="en-US" sz="1600" dirty="0">
                  <a:latin typeface="Times New Roman" panose="02020603050405020304" pitchFamily="18" charset="0"/>
                  <a:cs typeface="Times New Roman" panose="02020603050405020304" pitchFamily="18" charset="0"/>
                </a:rPr>
                <a:t>邻域</a:t>
              </a:r>
            </a:p>
          </p:txBody>
        </p:sp>
        <p:grpSp>
          <p:nvGrpSpPr>
            <p:cNvPr id="49" name="组合 48">
              <a:extLst>
                <a:ext uri="{FF2B5EF4-FFF2-40B4-BE49-F238E27FC236}">
                  <a16:creationId xmlns:a16="http://schemas.microsoft.com/office/drawing/2014/main" id="{D63EC157-416C-431F-A41E-33C3B649356B}"/>
                </a:ext>
              </a:extLst>
            </p:cNvPr>
            <p:cNvGrpSpPr/>
            <p:nvPr/>
          </p:nvGrpSpPr>
          <p:grpSpPr>
            <a:xfrm>
              <a:off x="4405617" y="1564961"/>
              <a:ext cx="1764092" cy="1685808"/>
              <a:chOff x="6197150" y="172817"/>
              <a:chExt cx="1764092" cy="1685808"/>
            </a:xfrm>
          </p:grpSpPr>
          <p:pic>
            <p:nvPicPr>
              <p:cNvPr id="50" name="图片 49">
                <a:extLst>
                  <a:ext uri="{FF2B5EF4-FFF2-40B4-BE49-F238E27FC236}">
                    <a16:creationId xmlns:a16="http://schemas.microsoft.com/office/drawing/2014/main" id="{FB45B109-F8F1-4E0A-A19C-8F30075E807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97150" y="172817"/>
                <a:ext cx="1706147" cy="1685808"/>
              </a:xfrm>
              <a:prstGeom prst="rect">
                <a:avLst/>
              </a:prstGeom>
            </p:spPr>
          </p:pic>
          <p:grpSp>
            <p:nvGrpSpPr>
              <p:cNvPr id="51" name="组合 50">
                <a:extLst>
                  <a:ext uri="{FF2B5EF4-FFF2-40B4-BE49-F238E27FC236}">
                    <a16:creationId xmlns:a16="http://schemas.microsoft.com/office/drawing/2014/main" id="{0949D288-D600-454A-8C6E-3113E98F111A}"/>
                  </a:ext>
                </a:extLst>
              </p:cNvPr>
              <p:cNvGrpSpPr/>
              <p:nvPr/>
            </p:nvGrpSpPr>
            <p:grpSpPr>
              <a:xfrm>
                <a:off x="6210380" y="257677"/>
                <a:ext cx="1750862" cy="1509286"/>
                <a:chOff x="6219453" y="271668"/>
                <a:chExt cx="1750862" cy="1509286"/>
              </a:xfrm>
            </p:grpSpPr>
            <p:sp>
              <p:nvSpPr>
                <p:cNvPr id="52" name="文本框 51">
                  <a:extLst>
                    <a:ext uri="{FF2B5EF4-FFF2-40B4-BE49-F238E27FC236}">
                      <a16:creationId xmlns:a16="http://schemas.microsoft.com/office/drawing/2014/main" id="{ED44E338-283F-418C-BB49-803A0B7E13F7}"/>
                    </a:ext>
                  </a:extLst>
                </p:cNvPr>
                <p:cNvSpPr txBox="1"/>
                <p:nvPr/>
              </p:nvSpPr>
              <p:spPr>
                <a:xfrm>
                  <a:off x="6219453" y="278562"/>
                  <a:ext cx="572061" cy="369332"/>
                </a:xfrm>
                <a:prstGeom prst="rect">
                  <a:avLst/>
                </a:prstGeom>
                <a:noFill/>
              </p:spPr>
              <p:txBody>
                <a:bodyPr wrap="square" rtlCol="0">
                  <a:spAutoFit/>
                </a:bodyPr>
                <a:lstStyle/>
                <a:p>
                  <a:r>
                    <a:rPr lang="en-US" altLang="zh-CN" dirty="0">
                      <a:latin typeface="Cambria Math" panose="02040503050406030204" pitchFamily="18" charset="0"/>
                    </a:rPr>
                    <a:t>102</a:t>
                  </a:r>
                  <a:endParaRPr lang="zh-CN" altLang="en-US" dirty="0">
                    <a:latin typeface="Cambria Math" panose="02040503050406030204" pitchFamily="18" charset="0"/>
                  </a:endParaRPr>
                </a:p>
              </p:txBody>
            </p:sp>
            <p:sp>
              <p:nvSpPr>
                <p:cNvPr id="53" name="文本框 52">
                  <a:extLst>
                    <a:ext uri="{FF2B5EF4-FFF2-40B4-BE49-F238E27FC236}">
                      <a16:creationId xmlns:a16="http://schemas.microsoft.com/office/drawing/2014/main" id="{227F14BB-2FAD-4655-83D5-46532A9373E2}"/>
                    </a:ext>
                  </a:extLst>
                </p:cNvPr>
                <p:cNvSpPr txBox="1"/>
                <p:nvPr/>
              </p:nvSpPr>
              <p:spPr>
                <a:xfrm>
                  <a:off x="6275940" y="1380807"/>
                  <a:ext cx="572061" cy="369332"/>
                </a:xfrm>
                <a:prstGeom prst="rect">
                  <a:avLst/>
                </a:prstGeom>
                <a:noFill/>
              </p:spPr>
              <p:txBody>
                <a:bodyPr wrap="square" rtlCol="0">
                  <a:spAutoFit/>
                </a:bodyPr>
                <a:lstStyle/>
                <a:p>
                  <a:r>
                    <a:rPr lang="en-US" altLang="zh-CN" dirty="0">
                      <a:latin typeface="Cambria Math" panose="02040503050406030204" pitchFamily="18" charset="0"/>
                    </a:rPr>
                    <a:t>96</a:t>
                  </a:r>
                  <a:endParaRPr lang="zh-CN" altLang="en-US" dirty="0">
                    <a:latin typeface="Cambria Math" panose="02040503050406030204" pitchFamily="18" charset="0"/>
                  </a:endParaRPr>
                </a:p>
              </p:txBody>
            </p:sp>
            <p:sp>
              <p:nvSpPr>
                <p:cNvPr id="54" name="文本框 53">
                  <a:extLst>
                    <a:ext uri="{FF2B5EF4-FFF2-40B4-BE49-F238E27FC236}">
                      <a16:creationId xmlns:a16="http://schemas.microsoft.com/office/drawing/2014/main" id="{995F2E9A-0059-4871-99A2-CD8DF5691A09}"/>
                    </a:ext>
                  </a:extLst>
                </p:cNvPr>
                <p:cNvSpPr txBox="1"/>
                <p:nvPr/>
              </p:nvSpPr>
              <p:spPr>
                <a:xfrm>
                  <a:off x="6302609" y="833688"/>
                  <a:ext cx="572061" cy="369332"/>
                </a:xfrm>
                <a:prstGeom prst="rect">
                  <a:avLst/>
                </a:prstGeom>
                <a:noFill/>
              </p:spPr>
              <p:txBody>
                <a:bodyPr wrap="square" rtlCol="0">
                  <a:spAutoFit/>
                </a:bodyPr>
                <a:lstStyle/>
                <a:p>
                  <a:r>
                    <a:rPr lang="en-US" altLang="zh-CN" dirty="0">
                      <a:latin typeface="Cambria Math" panose="02040503050406030204" pitchFamily="18" charset="0"/>
                    </a:rPr>
                    <a:t>97</a:t>
                  </a:r>
                  <a:endParaRPr lang="zh-CN" altLang="en-US" dirty="0">
                    <a:latin typeface="Cambria Math" panose="02040503050406030204" pitchFamily="18" charset="0"/>
                  </a:endParaRPr>
                </a:p>
              </p:txBody>
            </p:sp>
            <p:sp>
              <p:nvSpPr>
                <p:cNvPr id="55" name="文本框 54">
                  <a:extLst>
                    <a:ext uri="{FF2B5EF4-FFF2-40B4-BE49-F238E27FC236}">
                      <a16:creationId xmlns:a16="http://schemas.microsoft.com/office/drawing/2014/main" id="{AB2A4978-5CCF-481F-A3B1-726F7DD4F820}"/>
                    </a:ext>
                  </a:extLst>
                </p:cNvPr>
                <p:cNvSpPr txBox="1"/>
                <p:nvPr/>
              </p:nvSpPr>
              <p:spPr>
                <a:xfrm>
                  <a:off x="7352842" y="271668"/>
                  <a:ext cx="572061" cy="369332"/>
                </a:xfrm>
                <a:prstGeom prst="rect">
                  <a:avLst/>
                </a:prstGeom>
                <a:noFill/>
              </p:spPr>
              <p:txBody>
                <a:bodyPr wrap="square" rtlCol="0">
                  <a:spAutoFit/>
                </a:bodyPr>
                <a:lstStyle/>
                <a:p>
                  <a:r>
                    <a:rPr lang="en-US" altLang="zh-CN" dirty="0">
                      <a:latin typeface="Cambria Math" panose="02040503050406030204" pitchFamily="18" charset="0"/>
                    </a:rPr>
                    <a:t>103</a:t>
                  </a:r>
                  <a:endParaRPr lang="zh-CN" altLang="en-US" dirty="0">
                    <a:latin typeface="Cambria Math" panose="02040503050406030204" pitchFamily="18" charset="0"/>
                  </a:endParaRPr>
                </a:p>
              </p:txBody>
            </p:sp>
            <p:sp>
              <p:nvSpPr>
                <p:cNvPr id="56" name="文本框 55">
                  <a:extLst>
                    <a:ext uri="{FF2B5EF4-FFF2-40B4-BE49-F238E27FC236}">
                      <a16:creationId xmlns:a16="http://schemas.microsoft.com/office/drawing/2014/main" id="{045C5B26-AB39-4FDC-827C-457BF027C3A9}"/>
                    </a:ext>
                  </a:extLst>
                </p:cNvPr>
                <p:cNvSpPr txBox="1"/>
                <p:nvPr/>
              </p:nvSpPr>
              <p:spPr>
                <a:xfrm>
                  <a:off x="6838440" y="272458"/>
                  <a:ext cx="572061" cy="369332"/>
                </a:xfrm>
                <a:prstGeom prst="rect">
                  <a:avLst/>
                </a:prstGeom>
                <a:noFill/>
              </p:spPr>
              <p:txBody>
                <a:bodyPr wrap="square" rtlCol="0">
                  <a:spAutoFit/>
                </a:bodyPr>
                <a:lstStyle/>
                <a:p>
                  <a:r>
                    <a:rPr lang="en-US" altLang="zh-CN" dirty="0">
                      <a:latin typeface="Cambria Math" panose="02040503050406030204" pitchFamily="18" charset="0"/>
                    </a:rPr>
                    <a:t>98</a:t>
                  </a:r>
                  <a:endParaRPr lang="zh-CN" altLang="en-US" dirty="0">
                    <a:latin typeface="Cambria Math" panose="02040503050406030204" pitchFamily="18" charset="0"/>
                  </a:endParaRPr>
                </a:p>
              </p:txBody>
            </p:sp>
            <p:sp>
              <p:nvSpPr>
                <p:cNvPr id="57" name="文本框 56">
                  <a:extLst>
                    <a:ext uri="{FF2B5EF4-FFF2-40B4-BE49-F238E27FC236}">
                      <a16:creationId xmlns:a16="http://schemas.microsoft.com/office/drawing/2014/main" id="{025EE233-67A6-4CCD-8B7B-0752085665A3}"/>
                    </a:ext>
                  </a:extLst>
                </p:cNvPr>
                <p:cNvSpPr txBox="1"/>
                <p:nvPr/>
              </p:nvSpPr>
              <p:spPr>
                <a:xfrm>
                  <a:off x="6767414" y="831571"/>
                  <a:ext cx="586338" cy="369332"/>
                </a:xfrm>
                <a:prstGeom prst="rect">
                  <a:avLst/>
                </a:prstGeom>
                <a:noFill/>
              </p:spPr>
              <p:txBody>
                <a:bodyPr wrap="square" rtlCol="0">
                  <a:spAutoFit/>
                </a:bodyPr>
                <a:lstStyle/>
                <a:p>
                  <a:r>
                    <a:rPr lang="en-US" altLang="zh-CN" dirty="0">
                      <a:latin typeface="Cambria Math" panose="02040503050406030204" pitchFamily="18" charset="0"/>
                    </a:rPr>
                    <a:t>105</a:t>
                  </a:r>
                  <a:endParaRPr lang="zh-CN" altLang="en-US" dirty="0">
                    <a:latin typeface="Cambria Math" panose="02040503050406030204" pitchFamily="18" charset="0"/>
                  </a:endParaRPr>
                </a:p>
              </p:txBody>
            </p:sp>
            <p:sp>
              <p:nvSpPr>
                <p:cNvPr id="58" name="文本框 57">
                  <a:extLst>
                    <a:ext uri="{FF2B5EF4-FFF2-40B4-BE49-F238E27FC236}">
                      <a16:creationId xmlns:a16="http://schemas.microsoft.com/office/drawing/2014/main" id="{1B5B7E31-42A5-4CC8-A6A2-3F1CF23CC21F}"/>
                    </a:ext>
                  </a:extLst>
                </p:cNvPr>
                <p:cNvSpPr txBox="1"/>
                <p:nvPr/>
              </p:nvSpPr>
              <p:spPr>
                <a:xfrm>
                  <a:off x="7398254" y="834273"/>
                  <a:ext cx="572061" cy="369332"/>
                </a:xfrm>
                <a:prstGeom prst="rect">
                  <a:avLst/>
                </a:prstGeom>
                <a:noFill/>
              </p:spPr>
              <p:txBody>
                <a:bodyPr wrap="square" rtlCol="0">
                  <a:spAutoFit/>
                </a:bodyPr>
                <a:lstStyle/>
                <a:p>
                  <a:r>
                    <a:rPr lang="en-US" altLang="zh-CN" dirty="0">
                      <a:latin typeface="Cambria Math" panose="02040503050406030204" pitchFamily="18" charset="0"/>
                    </a:rPr>
                    <a:t>102</a:t>
                  </a:r>
                  <a:endParaRPr lang="zh-CN" altLang="en-US"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C804866-9F62-45FF-A4A7-1779556FA8F7}"/>
                        </a:ext>
                      </a:extLst>
                    </p:cNvPr>
                    <p:cNvSpPr txBox="1"/>
                    <p:nvPr/>
                  </p:nvSpPr>
                  <p:spPr>
                    <a:xfrm>
                      <a:off x="7326009" y="1411622"/>
                      <a:ext cx="572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1</m:t>
                            </m:r>
                            <m:r>
                              <a:rPr lang="en-US" altLang="zh-CN" b="0" i="1" smtClean="0">
                                <a:latin typeface="Cambria Math" panose="02040503050406030204" pitchFamily="18" charset="0"/>
                              </a:rPr>
                              <m:t>16</m:t>
                            </m:r>
                          </m:oMath>
                        </m:oMathPara>
                      </a14:m>
                      <a:endParaRPr lang="zh-CN" altLang="en-US" dirty="0"/>
                    </a:p>
                  </p:txBody>
                </p:sp>
              </mc:Choice>
              <mc:Fallback xmlns="">
                <p:sp>
                  <p:nvSpPr>
                    <p:cNvPr id="77" name="文本框 76">
                      <a:extLst>
                        <a:ext uri="{FF2B5EF4-FFF2-40B4-BE49-F238E27FC236}">
                          <a16:creationId xmlns:a16="http://schemas.microsoft.com/office/drawing/2014/main" id="{2E33361B-E5A5-48EF-8CC8-423C0B5F31F0}"/>
                        </a:ext>
                      </a:extLst>
                    </p:cNvPr>
                    <p:cNvSpPr txBox="1">
                      <a:spLocks noRot="1" noChangeAspect="1" noMove="1" noResize="1" noEditPoints="1" noAdjustHandles="1" noChangeArrowheads="1" noChangeShapeType="1" noTextEdit="1"/>
                    </p:cNvSpPr>
                    <p:nvPr/>
                  </p:nvSpPr>
                  <p:spPr>
                    <a:xfrm>
                      <a:off x="7326009" y="1411622"/>
                      <a:ext cx="572061"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E77C05B-5DA3-42B6-890E-3EAE365CDDD0}"/>
                        </a:ext>
                      </a:extLst>
                    </p:cNvPr>
                    <p:cNvSpPr txBox="1"/>
                    <p:nvPr/>
                  </p:nvSpPr>
                  <p:spPr>
                    <a:xfrm>
                      <a:off x="6780667" y="1394176"/>
                      <a:ext cx="5720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0" smtClean="0">
                                <a:latin typeface="Cambria Math" panose="02040503050406030204" pitchFamily="18" charset="0"/>
                              </a:rPr>
                              <m:t>9</m:t>
                            </m:r>
                            <m:r>
                              <a:rPr lang="en-US" altLang="zh-CN" b="0" i="0" smtClean="0">
                                <a:latin typeface="Cambria Math" panose="02040503050406030204" pitchFamily="18" charset="0"/>
                              </a:rPr>
                              <m:t>2</m:t>
                            </m:r>
                          </m:oMath>
                        </m:oMathPara>
                      </a14:m>
                      <a:endParaRPr lang="zh-CN" altLang="en-US" dirty="0"/>
                    </a:p>
                  </p:txBody>
                </p:sp>
              </mc:Choice>
              <mc:Fallback xmlns="">
                <p:sp>
                  <p:nvSpPr>
                    <p:cNvPr id="78" name="文本框 77">
                      <a:extLst>
                        <a:ext uri="{FF2B5EF4-FFF2-40B4-BE49-F238E27FC236}">
                          <a16:creationId xmlns:a16="http://schemas.microsoft.com/office/drawing/2014/main" id="{0CD92AC3-EE52-4E89-B06C-C9574230AF46}"/>
                        </a:ext>
                      </a:extLst>
                    </p:cNvPr>
                    <p:cNvSpPr txBox="1">
                      <a:spLocks noRot="1" noChangeAspect="1" noMove="1" noResize="1" noEditPoints="1" noAdjustHandles="1" noChangeArrowheads="1" noChangeShapeType="1" noTextEdit="1"/>
                    </p:cNvSpPr>
                    <p:nvPr/>
                  </p:nvSpPr>
                  <p:spPr>
                    <a:xfrm>
                      <a:off x="6780667" y="1394176"/>
                      <a:ext cx="572061" cy="369332"/>
                    </a:xfrm>
                    <a:prstGeom prst="rect">
                      <a:avLst/>
                    </a:prstGeom>
                    <a:blipFill>
                      <a:blip r:embed="rId21"/>
                      <a:stretch>
                        <a:fillRect/>
                      </a:stretch>
                    </a:blipFill>
                  </p:spPr>
                  <p:txBody>
                    <a:bodyPr/>
                    <a:lstStyle/>
                    <a:p>
                      <a:r>
                        <a:rPr lang="zh-CN" altLang="en-US">
                          <a:noFill/>
                        </a:rPr>
                        <a:t> </a:t>
                      </a:r>
                    </a:p>
                  </p:txBody>
                </p:sp>
              </mc:Fallback>
            </mc:AlternateContent>
          </p:grpSp>
        </p:grpSp>
      </p:grpSp>
      <p:sp>
        <p:nvSpPr>
          <p:cNvPr id="62" name="Rectangle 4">
            <a:extLst>
              <a:ext uri="{FF2B5EF4-FFF2-40B4-BE49-F238E27FC236}">
                <a16:creationId xmlns:a16="http://schemas.microsoft.com/office/drawing/2014/main" id="{40EE2C11-B36D-4F07-8BBE-7388347EC38A}"/>
              </a:ext>
            </a:extLst>
          </p:cNvPr>
          <p:cNvSpPr>
            <a:spLocks noChangeArrowheads="1"/>
          </p:cNvSpPr>
          <p:nvPr/>
        </p:nvSpPr>
        <p:spPr bwMode="auto">
          <a:xfrm>
            <a:off x="920654" y="6005643"/>
            <a:ext cx="114677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00" dirty="0">
                <a:latin typeface="Times New Roman" panose="02020603050405020304" pitchFamily="18" charset="0"/>
              </a:rPr>
              <a:t>The above is repeated for every pixel in the original image to generate the smoothed image.</a:t>
            </a:r>
          </a:p>
        </p:txBody>
      </p:sp>
    </p:spTree>
    <p:extLst>
      <p:ext uri="{BB962C8B-B14F-4D97-AF65-F5344CB8AC3E}">
        <p14:creationId xmlns:p14="http://schemas.microsoft.com/office/powerpoint/2010/main" val="12069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3" grpId="0" animBg="1"/>
      <p:bldP spid="24" grpId="0"/>
      <p:bldP spid="6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pic>
        <p:nvPicPr>
          <p:cNvPr id="7" name="Picture 3">
            <a:extLst>
              <a:ext uri="{FF2B5EF4-FFF2-40B4-BE49-F238E27FC236}">
                <a16:creationId xmlns:a16="http://schemas.microsoft.com/office/drawing/2014/main" id="{058E594C-DDF4-4369-AE85-4A3879121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794" y="4364917"/>
            <a:ext cx="2801937"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8A7E7053-B26C-4A19-8136-5C461EFCE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44" y="2204329"/>
            <a:ext cx="27717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a:extLst>
              <a:ext uri="{FF2B5EF4-FFF2-40B4-BE49-F238E27FC236}">
                <a16:creationId xmlns:a16="http://schemas.microsoft.com/office/drawing/2014/main" id="{C7893CE1-AEF1-4413-9D7C-C8A1A5BCEC89}"/>
              </a:ext>
            </a:extLst>
          </p:cNvPr>
          <p:cNvSpPr>
            <a:spLocks noChangeShapeType="1"/>
          </p:cNvSpPr>
          <p:nvPr/>
        </p:nvSpPr>
        <p:spPr bwMode="auto">
          <a:xfrm>
            <a:off x="2684444" y="2551992"/>
            <a:ext cx="2736850" cy="0"/>
          </a:xfrm>
          <a:prstGeom prst="line">
            <a:avLst/>
          </a:prstGeom>
          <a:noFill/>
          <a:ln w="349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a:extLst>
              <a:ext uri="{FF2B5EF4-FFF2-40B4-BE49-F238E27FC236}">
                <a16:creationId xmlns:a16="http://schemas.microsoft.com/office/drawing/2014/main" id="{AB323EFD-0719-423F-8818-12CA46BDEA9F}"/>
              </a:ext>
            </a:extLst>
          </p:cNvPr>
          <p:cNvSpPr>
            <a:spLocks noChangeShapeType="1"/>
          </p:cNvSpPr>
          <p:nvPr/>
        </p:nvSpPr>
        <p:spPr bwMode="auto">
          <a:xfrm>
            <a:off x="2709844" y="4758617"/>
            <a:ext cx="2736850" cy="0"/>
          </a:xfrm>
          <a:prstGeom prst="line">
            <a:avLst/>
          </a:prstGeom>
          <a:noFill/>
          <a:ln w="349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 name="图片 11">
            <a:extLst>
              <a:ext uri="{FF2B5EF4-FFF2-40B4-BE49-F238E27FC236}">
                <a16:creationId xmlns:a16="http://schemas.microsoft.com/office/drawing/2014/main" id="{F585F0AD-4736-4980-92CB-FE0C4F248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483" y="2121213"/>
            <a:ext cx="2796191" cy="2213651"/>
          </a:xfrm>
          <a:prstGeom prst="rect">
            <a:avLst/>
          </a:prstGeom>
        </p:spPr>
      </p:pic>
      <p:pic>
        <p:nvPicPr>
          <p:cNvPr id="13" name="图片 12">
            <a:extLst>
              <a:ext uri="{FF2B5EF4-FFF2-40B4-BE49-F238E27FC236}">
                <a16:creationId xmlns:a16="http://schemas.microsoft.com/office/drawing/2014/main" id="{C581DC15-5774-4698-A640-2672030C8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783" y="4430213"/>
            <a:ext cx="2796191" cy="2213651"/>
          </a:xfrm>
          <a:prstGeom prst="rect">
            <a:avLst/>
          </a:prstGeom>
        </p:spPr>
      </p:pic>
    </p:spTree>
    <p:extLst>
      <p:ext uri="{BB962C8B-B14F-4D97-AF65-F5344CB8AC3E}">
        <p14:creationId xmlns:p14="http://schemas.microsoft.com/office/powerpoint/2010/main" val="7754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516A5FB2-D8BB-4D02-A0E0-0C07B7D6AE3B}"/>
              </a:ext>
            </a:extLst>
          </p:cNvPr>
          <p:cNvSpPr txBox="1">
            <a:spLocks noChangeArrowheads="1"/>
          </p:cNvSpPr>
          <p:nvPr/>
        </p:nvSpPr>
        <p:spPr>
          <a:xfrm>
            <a:off x="2295022" y="2213517"/>
            <a:ext cx="7921625" cy="1397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buFontTx/>
              <a:buNone/>
            </a:pPr>
            <a:r>
              <a:rPr lang="en-US" altLang="zh-CN" sz="2400">
                <a:latin typeface="Times New Roman" panose="02020603050405020304" pitchFamily="18" charset="0"/>
              </a:rPr>
              <a:t>More effective smoothing filters can be generated by allowing different pixels in the neighborhood with different weights in the averaging function</a:t>
            </a:r>
          </a:p>
          <a:p>
            <a:pPr marL="266700" indent="-266700">
              <a:buFontTx/>
              <a:buNone/>
            </a:pPr>
            <a:endParaRPr lang="en-US" altLang="zh-CN" sz="2000">
              <a:latin typeface="Times New Roman" panose="02020603050405020304" pitchFamily="18" charset="0"/>
            </a:endParaRPr>
          </a:p>
          <a:p>
            <a:pPr marL="266700" indent="-266700">
              <a:buFontTx/>
              <a:buNone/>
            </a:pPr>
            <a:endParaRPr lang="en-US" altLang="zh-CN" sz="2400">
              <a:latin typeface="Times New Roman" panose="02020603050405020304" pitchFamily="18" charset="0"/>
            </a:endParaRPr>
          </a:p>
        </p:txBody>
      </p:sp>
      <p:sp>
        <p:nvSpPr>
          <p:cNvPr id="10" name="Rectangle 5">
            <a:extLst>
              <a:ext uri="{FF2B5EF4-FFF2-40B4-BE49-F238E27FC236}">
                <a16:creationId xmlns:a16="http://schemas.microsoft.com/office/drawing/2014/main" id="{B97C499F-14C7-449D-9CF5-B5E36FFBA1DE}"/>
              </a:ext>
            </a:extLst>
          </p:cNvPr>
          <p:cNvSpPr>
            <a:spLocks noChangeArrowheads="1"/>
          </p:cNvSpPr>
          <p:nvPr/>
        </p:nvSpPr>
        <p:spPr bwMode="auto">
          <a:xfrm>
            <a:off x="8809463" y="5493047"/>
            <a:ext cx="2773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latin typeface="Times New Roman" panose="02020603050405020304" pitchFamily="18" charset="0"/>
              </a:rPr>
              <a:t>Weighted averaging filter</a:t>
            </a:r>
          </a:p>
        </p:txBody>
      </p:sp>
      <p:sp>
        <p:nvSpPr>
          <p:cNvPr id="11" name="Rectangle 6">
            <a:extLst>
              <a:ext uri="{FF2B5EF4-FFF2-40B4-BE49-F238E27FC236}">
                <a16:creationId xmlns:a16="http://schemas.microsoft.com/office/drawing/2014/main" id="{28A82981-71D7-4C84-93F1-A06FF80F7E4E}"/>
              </a:ext>
            </a:extLst>
          </p:cNvPr>
          <p:cNvSpPr>
            <a:spLocks noChangeArrowheads="1"/>
          </p:cNvSpPr>
          <p:nvPr/>
        </p:nvSpPr>
        <p:spPr bwMode="auto">
          <a:xfrm>
            <a:off x="2583947" y="3321592"/>
            <a:ext cx="6225516" cy="301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7800" indent="-177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en-US" altLang="zh-CN" sz="2200" dirty="0">
                <a:latin typeface="Times New Roman" panose="02020603050405020304" pitchFamily="18" charset="0"/>
              </a:rPr>
              <a:t>– It is called </a:t>
            </a:r>
            <a:r>
              <a:rPr lang="en-US" altLang="zh-CN" sz="2200" i="1" dirty="0">
                <a:latin typeface="Times New Roman" panose="02020603050405020304" pitchFamily="18" charset="0"/>
              </a:rPr>
              <a:t>weighted average</a:t>
            </a:r>
          </a:p>
          <a:p>
            <a:pPr eaLnBrk="1" hangingPunct="1">
              <a:lnSpc>
                <a:spcPct val="125000"/>
              </a:lnSpc>
              <a:spcBef>
                <a:spcPct val="0"/>
              </a:spcBef>
              <a:buFontTx/>
              <a:buNone/>
            </a:pPr>
            <a:r>
              <a:rPr lang="en-US" altLang="zh-CN" sz="2200" dirty="0">
                <a:latin typeface="Times New Roman" panose="02020603050405020304" pitchFamily="18" charset="0"/>
              </a:rPr>
              <a:t>– Pixels at the center of the mask are multiplied with high values gives to the pixel more importance.</a:t>
            </a:r>
          </a:p>
          <a:p>
            <a:pPr eaLnBrk="1" hangingPunct="1">
              <a:lnSpc>
                <a:spcPct val="125000"/>
              </a:lnSpc>
              <a:spcBef>
                <a:spcPct val="0"/>
              </a:spcBef>
              <a:buFontTx/>
              <a:buNone/>
            </a:pPr>
            <a:r>
              <a:rPr lang="en-US" altLang="zh-CN" sz="2200" dirty="0">
                <a:latin typeface="Times New Roman" panose="02020603050405020304" pitchFamily="18" charset="0"/>
              </a:rPr>
              <a:t>– The other pixels are inversely weighted as a function of their distance to the center.</a:t>
            </a:r>
          </a:p>
          <a:p>
            <a:pPr eaLnBrk="1" hangingPunct="1">
              <a:lnSpc>
                <a:spcPct val="125000"/>
              </a:lnSpc>
              <a:spcBef>
                <a:spcPct val="0"/>
              </a:spcBef>
              <a:buFontTx/>
              <a:buNone/>
            </a:pPr>
            <a:r>
              <a:rPr lang="en-US" altLang="zh-CN" sz="2200" dirty="0">
                <a:latin typeface="Times New Roman" panose="02020603050405020304" pitchFamily="18" charset="0"/>
              </a:rPr>
              <a:t>– This</a:t>
            </a:r>
            <a:r>
              <a:rPr lang="en-US" altLang="zh-CN" sz="2200" b="1" dirty="0">
                <a:latin typeface="Times New Roman" panose="02020603050405020304" pitchFamily="18" charset="0"/>
              </a:rPr>
              <a:t> aims </a:t>
            </a:r>
            <a:r>
              <a:rPr lang="en-US" altLang="zh-CN" sz="2200" dirty="0">
                <a:latin typeface="Times New Roman" panose="02020603050405020304" pitchFamily="18" charset="0"/>
              </a:rPr>
              <a:t>at </a:t>
            </a:r>
            <a:r>
              <a:rPr lang="en-US" altLang="zh-CN" sz="2200" dirty="0">
                <a:solidFill>
                  <a:srgbClr val="CC0000"/>
                </a:solidFill>
                <a:latin typeface="Times New Roman" panose="02020603050405020304" pitchFamily="18" charset="0"/>
              </a:rPr>
              <a:t>reducing blurring</a:t>
            </a:r>
            <a:r>
              <a:rPr lang="en-US" altLang="zh-CN" sz="2200" dirty="0">
                <a:latin typeface="Times New Roman" panose="02020603050405020304" pitchFamily="18" charset="0"/>
              </a:rPr>
              <a:t> in the smoothing process</a:t>
            </a:r>
          </a:p>
        </p:txBody>
      </p:sp>
      <p:grpSp>
        <p:nvGrpSpPr>
          <p:cNvPr id="12" name="组合 11">
            <a:extLst>
              <a:ext uri="{FF2B5EF4-FFF2-40B4-BE49-F238E27FC236}">
                <a16:creationId xmlns:a16="http://schemas.microsoft.com/office/drawing/2014/main" id="{8038FC4B-74EF-46CC-B172-F2790CF2E971}"/>
              </a:ext>
            </a:extLst>
          </p:cNvPr>
          <p:cNvGrpSpPr/>
          <p:nvPr/>
        </p:nvGrpSpPr>
        <p:grpSpPr>
          <a:xfrm>
            <a:off x="9024013" y="3610517"/>
            <a:ext cx="1989099" cy="1829217"/>
            <a:chOff x="9064815" y="3429000"/>
            <a:chExt cx="1716156" cy="1706148"/>
          </a:xfrm>
        </p:grpSpPr>
        <p:pic>
          <p:nvPicPr>
            <p:cNvPr id="13" name="图片 12">
              <a:extLst>
                <a:ext uri="{FF2B5EF4-FFF2-40B4-BE49-F238E27FC236}">
                  <a16:creationId xmlns:a16="http://schemas.microsoft.com/office/drawing/2014/main" id="{E7B1783D-7F26-4A6B-BD96-DCDB2A1A5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815" y="3429000"/>
              <a:ext cx="1706148" cy="1706148"/>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6D419FF-CD62-4A2A-BCDD-3A2CF0F838B2}"/>
                    </a:ext>
                  </a:extLst>
                </p:cNvPr>
                <p:cNvSpPr txBox="1"/>
                <p:nvPr/>
              </p:nvSpPr>
              <p:spPr>
                <a:xfrm>
                  <a:off x="9075521" y="3485006"/>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26" name="文本框 25">
                  <a:extLst>
                    <a:ext uri="{FF2B5EF4-FFF2-40B4-BE49-F238E27FC236}">
                      <a16:creationId xmlns:a16="http://schemas.microsoft.com/office/drawing/2014/main" id="{6EF3B640-1FAB-4744-AB4F-1764A84C2125}"/>
                    </a:ext>
                  </a:extLst>
                </p:cNvPr>
                <p:cNvSpPr txBox="1">
                  <a:spLocks noRot="1" noChangeAspect="1" noMove="1" noResize="1" noEditPoints="1" noAdjustHandles="1" noChangeArrowheads="1" noChangeShapeType="1" noTextEdit="1"/>
                </p:cNvSpPr>
                <p:nvPr/>
              </p:nvSpPr>
              <p:spPr>
                <a:xfrm>
                  <a:off x="9075521" y="3485006"/>
                  <a:ext cx="572061" cy="454292"/>
                </a:xfrm>
                <a:prstGeom prst="rect">
                  <a:avLst/>
                </a:prstGeom>
                <a:blipFill>
                  <a:blip r:embed="rId7"/>
                  <a:stretch>
                    <a:fillRect l="-50000" t="-111250" r="-84906"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F75157-824B-4086-A049-C4963E2E3F53}"/>
                    </a:ext>
                  </a:extLst>
                </p:cNvPr>
                <p:cNvSpPr txBox="1"/>
                <p:nvPr/>
              </p:nvSpPr>
              <p:spPr>
                <a:xfrm>
                  <a:off x="9079000" y="4600503"/>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27" name="文本框 26">
                  <a:extLst>
                    <a:ext uri="{FF2B5EF4-FFF2-40B4-BE49-F238E27FC236}">
                      <a16:creationId xmlns:a16="http://schemas.microsoft.com/office/drawing/2014/main" id="{1C8DEB70-51B8-4272-BC04-E2C6C9526621}"/>
                    </a:ext>
                  </a:extLst>
                </p:cNvPr>
                <p:cNvSpPr txBox="1">
                  <a:spLocks noRot="1" noChangeAspect="1" noMove="1" noResize="1" noEditPoints="1" noAdjustHandles="1" noChangeArrowheads="1" noChangeShapeType="1" noTextEdit="1"/>
                </p:cNvSpPr>
                <p:nvPr/>
              </p:nvSpPr>
              <p:spPr>
                <a:xfrm>
                  <a:off x="9079000" y="4600503"/>
                  <a:ext cx="572061" cy="454292"/>
                </a:xfrm>
                <a:prstGeom prst="rect">
                  <a:avLst/>
                </a:prstGeom>
                <a:blipFill>
                  <a:blip r:embed="rId8"/>
                  <a:stretch>
                    <a:fillRect l="-50943" t="-111250" r="-83962"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A40445B-1870-42F8-88AA-31240813A531}"/>
                    </a:ext>
                  </a:extLst>
                </p:cNvPr>
                <p:cNvSpPr txBox="1"/>
                <p:nvPr/>
              </p:nvSpPr>
              <p:spPr>
                <a:xfrm>
                  <a:off x="9092252" y="4053969"/>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29" name="文本框 28">
                  <a:extLst>
                    <a:ext uri="{FF2B5EF4-FFF2-40B4-BE49-F238E27FC236}">
                      <a16:creationId xmlns:a16="http://schemas.microsoft.com/office/drawing/2014/main" id="{95688FC1-18EB-4379-87A2-150E85AC375A}"/>
                    </a:ext>
                  </a:extLst>
                </p:cNvPr>
                <p:cNvSpPr txBox="1">
                  <a:spLocks noRot="1" noChangeAspect="1" noMove="1" noResize="1" noEditPoints="1" noAdjustHandles="1" noChangeArrowheads="1" noChangeShapeType="1" noTextEdit="1"/>
                </p:cNvSpPr>
                <p:nvPr/>
              </p:nvSpPr>
              <p:spPr>
                <a:xfrm>
                  <a:off x="9092252" y="4053969"/>
                  <a:ext cx="572061" cy="454292"/>
                </a:xfrm>
                <a:prstGeom prst="rect">
                  <a:avLst/>
                </a:prstGeom>
                <a:blipFill>
                  <a:blip r:embed="rId9"/>
                  <a:stretch>
                    <a:fillRect l="-49533" t="-111250" r="-83178"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E889CCD-318F-4D2A-9F88-6358D7011E37}"/>
                    </a:ext>
                  </a:extLst>
                </p:cNvPr>
                <p:cNvSpPr txBox="1"/>
                <p:nvPr/>
              </p:nvSpPr>
              <p:spPr>
                <a:xfrm>
                  <a:off x="10208910" y="3491364"/>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0" name="文本框 29">
                  <a:extLst>
                    <a:ext uri="{FF2B5EF4-FFF2-40B4-BE49-F238E27FC236}">
                      <a16:creationId xmlns:a16="http://schemas.microsoft.com/office/drawing/2014/main" id="{AA83FF74-A501-4E17-B7A1-8BA74EFEB848}"/>
                    </a:ext>
                  </a:extLst>
                </p:cNvPr>
                <p:cNvSpPr txBox="1">
                  <a:spLocks noRot="1" noChangeAspect="1" noMove="1" noResize="1" noEditPoints="1" noAdjustHandles="1" noChangeArrowheads="1" noChangeShapeType="1" noTextEdit="1"/>
                </p:cNvSpPr>
                <p:nvPr/>
              </p:nvSpPr>
              <p:spPr>
                <a:xfrm>
                  <a:off x="10208910" y="3491364"/>
                  <a:ext cx="572061" cy="454292"/>
                </a:xfrm>
                <a:prstGeom prst="rect">
                  <a:avLst/>
                </a:prstGeom>
                <a:blipFill>
                  <a:blip r:embed="rId10"/>
                  <a:stretch>
                    <a:fillRect l="-50943" t="-111250" r="-83962"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A5051B2-BD8E-4F88-A673-6365BC0212F5}"/>
                    </a:ext>
                  </a:extLst>
                </p:cNvPr>
                <p:cNvSpPr txBox="1"/>
                <p:nvPr/>
              </p:nvSpPr>
              <p:spPr>
                <a:xfrm>
                  <a:off x="9605608" y="3478902"/>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1" name="文本框 30">
                  <a:extLst>
                    <a:ext uri="{FF2B5EF4-FFF2-40B4-BE49-F238E27FC236}">
                      <a16:creationId xmlns:a16="http://schemas.microsoft.com/office/drawing/2014/main" id="{BDD2D286-2B60-4821-A89D-D848AE3305A3}"/>
                    </a:ext>
                  </a:extLst>
                </p:cNvPr>
                <p:cNvSpPr txBox="1">
                  <a:spLocks noRot="1" noChangeAspect="1" noMove="1" noResize="1" noEditPoints="1" noAdjustHandles="1" noChangeArrowheads="1" noChangeShapeType="1" noTextEdit="1"/>
                </p:cNvSpPr>
                <p:nvPr/>
              </p:nvSpPr>
              <p:spPr>
                <a:xfrm>
                  <a:off x="9605608" y="3478902"/>
                  <a:ext cx="572061" cy="454292"/>
                </a:xfrm>
                <a:prstGeom prst="rect">
                  <a:avLst/>
                </a:prstGeom>
                <a:blipFill>
                  <a:blip r:embed="rId11"/>
                  <a:stretch>
                    <a:fillRect l="-50943" t="-111250" r="-83962"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9CFB80F-A497-471F-8782-048EB036D666}"/>
                    </a:ext>
                  </a:extLst>
                </p:cNvPr>
                <p:cNvSpPr txBox="1"/>
                <p:nvPr/>
              </p:nvSpPr>
              <p:spPr>
                <a:xfrm>
                  <a:off x="9663239" y="4038015"/>
                  <a:ext cx="470452"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2" name="文本框 31">
                  <a:extLst>
                    <a:ext uri="{FF2B5EF4-FFF2-40B4-BE49-F238E27FC236}">
                      <a16:creationId xmlns:a16="http://schemas.microsoft.com/office/drawing/2014/main" id="{F8AC1934-C458-4A9D-9EE2-DE7122ED90D7}"/>
                    </a:ext>
                  </a:extLst>
                </p:cNvPr>
                <p:cNvSpPr txBox="1">
                  <a:spLocks noRot="1" noChangeAspect="1" noMove="1" noResize="1" noEditPoints="1" noAdjustHandles="1" noChangeArrowheads="1" noChangeShapeType="1" noTextEdit="1"/>
                </p:cNvSpPr>
                <p:nvPr/>
              </p:nvSpPr>
              <p:spPr>
                <a:xfrm>
                  <a:off x="9663239" y="4038015"/>
                  <a:ext cx="470452" cy="454292"/>
                </a:xfrm>
                <a:prstGeom prst="rect">
                  <a:avLst/>
                </a:prstGeom>
                <a:blipFill>
                  <a:blip r:embed="rId12"/>
                  <a:stretch>
                    <a:fillRect l="-60227" t="-111250" r="-101136"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7632B22-3C06-43DF-BD7B-8BDF744E855D}"/>
                    </a:ext>
                  </a:extLst>
                </p:cNvPr>
                <p:cNvSpPr txBox="1"/>
                <p:nvPr/>
              </p:nvSpPr>
              <p:spPr>
                <a:xfrm>
                  <a:off x="10201314" y="4040717"/>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3" name="文本框 32">
                  <a:extLst>
                    <a:ext uri="{FF2B5EF4-FFF2-40B4-BE49-F238E27FC236}">
                      <a16:creationId xmlns:a16="http://schemas.microsoft.com/office/drawing/2014/main" id="{AC7D8EA8-848F-4611-8E25-1B273DDF4233}"/>
                    </a:ext>
                  </a:extLst>
                </p:cNvPr>
                <p:cNvSpPr txBox="1">
                  <a:spLocks noRot="1" noChangeAspect="1" noMove="1" noResize="1" noEditPoints="1" noAdjustHandles="1" noChangeArrowheads="1" noChangeShapeType="1" noTextEdit="1"/>
                </p:cNvSpPr>
                <p:nvPr/>
              </p:nvSpPr>
              <p:spPr>
                <a:xfrm>
                  <a:off x="10201314" y="4040717"/>
                  <a:ext cx="572061" cy="454292"/>
                </a:xfrm>
                <a:prstGeom prst="rect">
                  <a:avLst/>
                </a:prstGeom>
                <a:blipFill>
                  <a:blip r:embed="rId13"/>
                  <a:stretch>
                    <a:fillRect l="-49533" t="-111250" r="-83178"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E345CE9-DA18-4B50-ACF1-7B4FDA500C07}"/>
                    </a:ext>
                  </a:extLst>
                </p:cNvPr>
                <p:cNvSpPr txBox="1"/>
                <p:nvPr/>
              </p:nvSpPr>
              <p:spPr>
                <a:xfrm>
                  <a:off x="10182077" y="4618066"/>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4" name="文本框 33">
                  <a:extLst>
                    <a:ext uri="{FF2B5EF4-FFF2-40B4-BE49-F238E27FC236}">
                      <a16:creationId xmlns:a16="http://schemas.microsoft.com/office/drawing/2014/main" id="{5D76ED93-22EE-41EB-B8A4-5E4EDA8669C6}"/>
                    </a:ext>
                  </a:extLst>
                </p:cNvPr>
                <p:cNvSpPr txBox="1">
                  <a:spLocks noRot="1" noChangeAspect="1" noMove="1" noResize="1" noEditPoints="1" noAdjustHandles="1" noChangeArrowheads="1" noChangeShapeType="1" noTextEdit="1"/>
                </p:cNvSpPr>
                <p:nvPr/>
              </p:nvSpPr>
              <p:spPr>
                <a:xfrm>
                  <a:off x="10182077" y="4618066"/>
                  <a:ext cx="572061" cy="454292"/>
                </a:xfrm>
                <a:prstGeom prst="rect">
                  <a:avLst/>
                </a:prstGeom>
                <a:blipFill>
                  <a:blip r:embed="rId14"/>
                  <a:stretch>
                    <a:fillRect l="-50943" t="-111250" r="-83962" b="-16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A455DD8-E22D-4DD3-A143-81CFC19D72DB}"/>
                    </a:ext>
                  </a:extLst>
                </p:cNvPr>
                <p:cNvSpPr txBox="1"/>
                <p:nvPr/>
              </p:nvSpPr>
              <p:spPr>
                <a:xfrm>
                  <a:off x="9636735" y="4600620"/>
                  <a:ext cx="572061" cy="454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zh-CN" altLang="en-US" i="1" smtClean="0">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16</m:t>
                            </m:r>
                          </m:den>
                        </m:f>
                      </m:oMath>
                    </m:oMathPara>
                  </a14:m>
                  <a:endParaRPr lang="zh-CN" altLang="en-US" dirty="0"/>
                </a:p>
              </p:txBody>
            </p:sp>
          </mc:Choice>
          <mc:Fallback xmlns="">
            <p:sp>
              <p:nvSpPr>
                <p:cNvPr id="35" name="文本框 34">
                  <a:extLst>
                    <a:ext uri="{FF2B5EF4-FFF2-40B4-BE49-F238E27FC236}">
                      <a16:creationId xmlns:a16="http://schemas.microsoft.com/office/drawing/2014/main" id="{5E86E292-DCB7-4A19-844B-4EB984135055}"/>
                    </a:ext>
                  </a:extLst>
                </p:cNvPr>
                <p:cNvSpPr txBox="1">
                  <a:spLocks noRot="1" noChangeAspect="1" noMove="1" noResize="1" noEditPoints="1" noAdjustHandles="1" noChangeArrowheads="1" noChangeShapeType="1" noTextEdit="1"/>
                </p:cNvSpPr>
                <p:nvPr/>
              </p:nvSpPr>
              <p:spPr>
                <a:xfrm>
                  <a:off x="9636735" y="4600620"/>
                  <a:ext cx="572061" cy="454292"/>
                </a:xfrm>
                <a:prstGeom prst="rect">
                  <a:avLst/>
                </a:prstGeom>
                <a:blipFill>
                  <a:blip r:embed="rId15"/>
                  <a:stretch>
                    <a:fillRect l="-49533" t="-111250" r="-83178" b="-16625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474034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4AEEC67A-4FD1-4ACF-B3F4-372738271CB1}"/>
              </a:ext>
            </a:extLst>
          </p:cNvPr>
          <p:cNvSpPr txBox="1">
            <a:spLocks noChangeArrowheads="1"/>
          </p:cNvSpPr>
          <p:nvPr/>
        </p:nvSpPr>
        <p:spPr>
          <a:xfrm>
            <a:off x="2685315" y="2828288"/>
            <a:ext cx="5588889" cy="3473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B0C4DD"/>
              </a:buClr>
            </a:pPr>
            <a:r>
              <a:rPr lang="en-US" altLang="zh-CN" sz="2400" dirty="0">
                <a:latin typeface="Times New Roman" panose="02020603050405020304" pitchFamily="18" charset="0"/>
              </a:rPr>
              <a:t>The image at the top left is an original image of size 500*500 pixels</a:t>
            </a:r>
          </a:p>
          <a:p>
            <a:pPr>
              <a:buClr>
                <a:srgbClr val="B0C4DD"/>
              </a:buClr>
            </a:pPr>
            <a:r>
              <a:rPr lang="en-US" altLang="zh-CN" sz="2400" dirty="0">
                <a:latin typeface="Times New Roman" panose="02020603050405020304" pitchFamily="18" charset="0"/>
              </a:rPr>
              <a:t>The subsequent images show the image after filtering with an averaging filter of increasing sizes 3, 5, 9, 15 and 35</a:t>
            </a:r>
          </a:p>
          <a:p>
            <a:pPr>
              <a:buClr>
                <a:srgbClr val="B0C4DD"/>
              </a:buClr>
            </a:pPr>
            <a:r>
              <a:rPr lang="en-US" altLang="zh-CN" sz="2400" dirty="0">
                <a:latin typeface="Times New Roman" panose="02020603050405020304" pitchFamily="18" charset="0"/>
              </a:rPr>
              <a:t>Notice how detail begins to disappear</a:t>
            </a:r>
          </a:p>
        </p:txBody>
      </p:sp>
      <p:pic>
        <p:nvPicPr>
          <p:cNvPr id="9" name="Picture 4" descr="PC)8OA3P770XOF0@V`WWYOS">
            <a:extLst>
              <a:ext uri="{FF2B5EF4-FFF2-40B4-BE49-F238E27FC236}">
                <a16:creationId xmlns:a16="http://schemas.microsoft.com/office/drawing/2014/main" id="{BC836F3B-2499-477C-8A69-A264C21DA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4169" y="1601456"/>
            <a:ext cx="3021012"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86A36214-1740-44B8-9210-731C1454182E}"/>
              </a:ext>
            </a:extLst>
          </p:cNvPr>
          <p:cNvSpPr>
            <a:spLocks noChangeArrowheads="1"/>
          </p:cNvSpPr>
          <p:nvPr/>
        </p:nvSpPr>
        <p:spPr bwMode="auto">
          <a:xfrm>
            <a:off x="2417686" y="2162489"/>
            <a:ext cx="3704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Clr>
                <a:srgbClr val="48A2A0"/>
              </a:buClr>
              <a:buSzPct val="75000"/>
              <a:buFont typeface="Wingdings" panose="05000000000000000000" pitchFamily="2" charset="2"/>
              <a:buChar char="l"/>
            </a:pPr>
            <a:r>
              <a:rPr lang="en-US" altLang="zh-CN" sz="2400" dirty="0">
                <a:solidFill>
                  <a:srgbClr val="C00000"/>
                </a:solidFill>
              </a:rPr>
              <a:t> </a:t>
            </a:r>
            <a:r>
              <a:rPr lang="en-US" altLang="zh-CN" sz="2400" dirty="0">
                <a:solidFill>
                  <a:srgbClr val="6C92C0"/>
                </a:solidFill>
              </a:rPr>
              <a:t>Effects of the filter size</a:t>
            </a:r>
          </a:p>
        </p:txBody>
      </p:sp>
    </p:spTree>
    <p:extLst>
      <p:ext uri="{BB962C8B-B14F-4D97-AF65-F5344CB8AC3E}">
        <p14:creationId xmlns:p14="http://schemas.microsoft.com/office/powerpoint/2010/main" val="1972237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9" name="Rectangle 3">
            <a:extLst>
              <a:ext uri="{FF2B5EF4-FFF2-40B4-BE49-F238E27FC236}">
                <a16:creationId xmlns:a16="http://schemas.microsoft.com/office/drawing/2014/main" id="{3169B157-1E88-457E-A588-95451061A4B2}"/>
              </a:ext>
            </a:extLst>
          </p:cNvPr>
          <p:cNvSpPr txBox="1">
            <a:spLocks noChangeArrowheads="1"/>
          </p:cNvSpPr>
          <p:nvPr/>
        </p:nvSpPr>
        <p:spPr>
          <a:xfrm>
            <a:off x="2384232" y="2332037"/>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Clr>
                <a:srgbClr val="48A2A0"/>
              </a:buClr>
              <a:buSzPct val="75000"/>
              <a:buFont typeface="Wingdings" panose="05000000000000000000" pitchFamily="2" charset="2"/>
              <a:buChar char="n"/>
            </a:pPr>
            <a:r>
              <a:rPr lang="en-US" altLang="zh-CN" dirty="0">
                <a:latin typeface="Times New Roman" panose="02020603050405020304" pitchFamily="18" charset="0"/>
              </a:rPr>
              <a:t>Why blurring an image ?</a:t>
            </a:r>
          </a:p>
          <a:p>
            <a:pPr>
              <a:lnSpc>
                <a:spcPct val="115000"/>
              </a:lnSpc>
              <a:buFont typeface="Times New Roman" panose="02020603050405020304" pitchFamily="18" charset="0"/>
              <a:buChar char="‒"/>
            </a:pPr>
            <a:r>
              <a:rPr lang="en-US" altLang="zh-CN" sz="2400" dirty="0">
                <a:latin typeface="Times New Roman" panose="02020603050405020304" pitchFamily="18" charset="0"/>
              </a:rPr>
              <a:t>Obtain a gross representation of objects of interest:</a:t>
            </a:r>
          </a:p>
          <a:p>
            <a:pPr lvl="1">
              <a:lnSpc>
                <a:spcPct val="115000"/>
              </a:lnSpc>
              <a:buClr>
                <a:srgbClr val="B0C4DD"/>
              </a:buClr>
              <a:buSzPct val="55000"/>
              <a:buFont typeface="Wingdings" panose="05000000000000000000" pitchFamily="2" charset="2"/>
              <a:buChar char="l"/>
            </a:pPr>
            <a:r>
              <a:rPr lang="en-US" altLang="zh-CN" dirty="0">
                <a:latin typeface="Times New Roman" panose="02020603050405020304" pitchFamily="18" charset="0"/>
              </a:rPr>
              <a:t>intensity of small objects blends with background</a:t>
            </a:r>
          </a:p>
          <a:p>
            <a:pPr lvl="1">
              <a:lnSpc>
                <a:spcPct val="115000"/>
              </a:lnSpc>
              <a:buClr>
                <a:srgbClr val="B0C4DD"/>
              </a:buClr>
              <a:buSzPct val="55000"/>
              <a:buFont typeface="Wingdings" panose="05000000000000000000" pitchFamily="2" charset="2"/>
              <a:buChar char="l"/>
            </a:pPr>
            <a:r>
              <a:rPr lang="en-US" altLang="zh-CN" dirty="0">
                <a:latin typeface="Times New Roman" panose="02020603050405020304" pitchFamily="18" charset="0"/>
              </a:rPr>
              <a:t>Large objects become “blob-like”</a:t>
            </a:r>
          </a:p>
          <a:p>
            <a:pPr>
              <a:lnSpc>
                <a:spcPct val="115000"/>
              </a:lnSpc>
              <a:buFont typeface="Times New Roman" panose="02020603050405020304" pitchFamily="18" charset="0"/>
              <a:buChar char="‒"/>
            </a:pPr>
            <a:r>
              <a:rPr lang="en-US" altLang="zh-CN" sz="2400" dirty="0">
                <a:latin typeface="Times New Roman" panose="02020603050405020304" pitchFamily="18" charset="0"/>
              </a:rPr>
              <a:t>The size of the filter mask establishes the relative size of the objects that will be blended with the background</a:t>
            </a:r>
          </a:p>
          <a:p>
            <a:endParaRPr lang="en-US" altLang="zh-CN" sz="2000" dirty="0">
              <a:latin typeface="Times New Roman" panose="02020603050405020304" pitchFamily="18" charset="0"/>
            </a:endParaRPr>
          </a:p>
        </p:txBody>
      </p:sp>
    </p:spTree>
    <p:extLst>
      <p:ext uri="{BB962C8B-B14F-4D97-AF65-F5344CB8AC3E}">
        <p14:creationId xmlns:p14="http://schemas.microsoft.com/office/powerpoint/2010/main" val="3827877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EA7B1613-273A-4E6F-A77C-57E50A5796F0}"/>
              </a:ext>
            </a:extLst>
          </p:cNvPr>
          <p:cNvSpPr txBox="1">
            <a:spLocks noChangeArrowheads="1"/>
          </p:cNvSpPr>
          <p:nvPr/>
        </p:nvSpPr>
        <p:spPr>
          <a:xfrm>
            <a:off x="2417685" y="2208638"/>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a:latin typeface="Times New Roman" panose="02020603050405020304" pitchFamily="18" charset="0"/>
              </a:rPr>
              <a:t>Example of application</a:t>
            </a:r>
          </a:p>
          <a:p>
            <a:pPr>
              <a:buFontTx/>
              <a:buNone/>
            </a:pPr>
            <a:r>
              <a:rPr lang="en-US" altLang="zh-CN" sz="2400">
                <a:latin typeface="Times New Roman" panose="02020603050405020304" pitchFamily="18" charset="0"/>
              </a:rPr>
              <a:t>	– Detecting important objects in an image</a:t>
            </a:r>
          </a:p>
          <a:p>
            <a:endParaRPr lang="en-US" altLang="zh-CN">
              <a:latin typeface="Times New Roman" panose="02020603050405020304" pitchFamily="18" charset="0"/>
            </a:endParaRPr>
          </a:p>
        </p:txBody>
      </p:sp>
      <p:pic>
        <p:nvPicPr>
          <p:cNvPr id="9" name="Picture 4" descr="N[5C]@6KIY[7BB6P4E3)Y(7">
            <a:extLst>
              <a:ext uri="{FF2B5EF4-FFF2-40B4-BE49-F238E27FC236}">
                <a16:creationId xmlns:a16="http://schemas.microsoft.com/office/drawing/2014/main" id="{8598297D-64AB-48C5-98A5-831E44D43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10" y="3288138"/>
            <a:ext cx="62674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943933FA-BD72-439D-8CAB-5F192BDC2D1E}"/>
              </a:ext>
            </a:extLst>
          </p:cNvPr>
          <p:cNvSpPr>
            <a:spLocks noChangeArrowheads="1"/>
          </p:cNvSpPr>
          <p:nvPr/>
        </p:nvSpPr>
        <p:spPr bwMode="auto">
          <a:xfrm>
            <a:off x="3066972" y="5593188"/>
            <a:ext cx="68405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rPr>
              <a:t>(left) Image from hubble telescope. (center) Filtered with a 15x15 averaging mask. (right) Result of thresholding the image in the center</a:t>
            </a:r>
          </a:p>
          <a:p>
            <a:pPr eaLnBrk="1" hangingPunct="1">
              <a:spcBef>
                <a:spcPct val="0"/>
              </a:spcBef>
              <a:buFontTx/>
              <a:buNone/>
            </a:pPr>
            <a:r>
              <a:rPr lang="en-US" altLang="zh-CN" sz="1800">
                <a:latin typeface="Times New Roman" panose="02020603050405020304" pitchFamily="18" charset="0"/>
              </a:rPr>
              <a:t>(25%*max(g))</a:t>
            </a:r>
          </a:p>
        </p:txBody>
      </p:sp>
    </p:spTree>
    <p:extLst>
      <p:ext uri="{BB962C8B-B14F-4D97-AF65-F5344CB8AC3E}">
        <p14:creationId xmlns:p14="http://schemas.microsoft.com/office/powerpoint/2010/main" val="34840771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EA627426-0AB7-4712-8E8A-90004DBCB9A8}"/>
              </a:ext>
            </a:extLst>
          </p:cNvPr>
          <p:cNvSpPr txBox="1">
            <a:spLocks noChangeArrowheads="1"/>
          </p:cNvSpPr>
          <p:nvPr/>
        </p:nvSpPr>
        <p:spPr>
          <a:xfrm>
            <a:off x="2406534" y="2121213"/>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48A2A0"/>
              </a:buClr>
              <a:buSzPct val="80000"/>
              <a:buFont typeface="Wingdings" panose="05000000000000000000" pitchFamily="2" charset="2"/>
              <a:buChar char="l"/>
            </a:pPr>
            <a:r>
              <a:rPr lang="en-US" altLang="zh-CN" sz="2400" dirty="0">
                <a:latin typeface="Times New Roman" panose="02020603050405020304" pitchFamily="18" charset="0"/>
              </a:rPr>
              <a:t>How big </a:t>
            </a:r>
            <a:r>
              <a:rPr lang="en-US" altLang="zh-CN" sz="2600" dirty="0">
                <a:latin typeface="Times New Roman" panose="02020603050405020304" pitchFamily="18" charset="0"/>
              </a:rPr>
              <a:t>should</a:t>
            </a:r>
            <a:r>
              <a:rPr lang="en-US" altLang="zh-CN" sz="2400" dirty="0">
                <a:latin typeface="Times New Roman" panose="02020603050405020304" pitchFamily="18" charset="0"/>
              </a:rPr>
              <a:t> the mask be?</a:t>
            </a:r>
          </a:p>
          <a:p>
            <a:pPr marL="534988" indent="0">
              <a:lnSpc>
                <a:spcPct val="120000"/>
              </a:lnSpc>
              <a:buClr>
                <a:srgbClr val="B0C4DD"/>
              </a:buClr>
            </a:pPr>
            <a:r>
              <a:rPr lang="en-US" altLang="zh-CN" sz="2400" dirty="0">
                <a:latin typeface="Times New Roman" panose="02020603050405020304" pitchFamily="18" charset="0"/>
              </a:rPr>
              <a:t>   The bigger the mask,</a:t>
            </a:r>
          </a:p>
          <a:p>
            <a:pPr>
              <a:lnSpc>
                <a:spcPct val="120000"/>
              </a:lnSpc>
              <a:buFontTx/>
              <a:buNone/>
            </a:pPr>
            <a:r>
              <a:rPr lang="en-US" altLang="zh-CN" sz="2400" dirty="0">
                <a:latin typeface="Times New Roman" panose="02020603050405020304" pitchFamily="18" charset="0"/>
              </a:rPr>
              <a:t>		– more neighbors contribute.</a:t>
            </a:r>
          </a:p>
          <a:p>
            <a:pPr>
              <a:lnSpc>
                <a:spcPct val="120000"/>
              </a:lnSpc>
              <a:buFontTx/>
              <a:buNone/>
            </a:pPr>
            <a:r>
              <a:rPr lang="en-US" altLang="zh-CN" sz="2400" dirty="0">
                <a:latin typeface="Times New Roman" panose="02020603050405020304" pitchFamily="18" charset="0"/>
              </a:rPr>
              <a:t>		– smaller noise variance of the output.</a:t>
            </a:r>
          </a:p>
          <a:p>
            <a:pPr>
              <a:lnSpc>
                <a:spcPct val="120000"/>
              </a:lnSpc>
              <a:buFontTx/>
              <a:buNone/>
            </a:pPr>
            <a:r>
              <a:rPr lang="en-US" altLang="zh-CN" sz="2400" dirty="0">
                <a:latin typeface="Times New Roman" panose="02020603050405020304" pitchFamily="18" charset="0"/>
              </a:rPr>
              <a:t>		– bigger noise spread.</a:t>
            </a:r>
          </a:p>
          <a:p>
            <a:pPr>
              <a:lnSpc>
                <a:spcPct val="120000"/>
              </a:lnSpc>
              <a:buFontTx/>
              <a:buNone/>
            </a:pPr>
            <a:r>
              <a:rPr lang="en-US" altLang="zh-CN" sz="2400" dirty="0">
                <a:latin typeface="Times New Roman" panose="02020603050405020304" pitchFamily="18" charset="0"/>
              </a:rPr>
              <a:t>		– more blurring.</a:t>
            </a:r>
          </a:p>
          <a:p>
            <a:pPr>
              <a:lnSpc>
                <a:spcPct val="120000"/>
              </a:lnSpc>
              <a:buFontTx/>
              <a:buNone/>
            </a:pPr>
            <a:r>
              <a:rPr lang="en-US" altLang="zh-CN" sz="2400" dirty="0">
                <a:latin typeface="Times New Roman" panose="02020603050405020304" pitchFamily="18" charset="0"/>
              </a:rPr>
              <a:t>		– more expensive to compute.</a:t>
            </a:r>
          </a:p>
          <a:p>
            <a:pPr>
              <a:lnSpc>
                <a:spcPct val="120000"/>
              </a:lnSpc>
            </a:pPr>
            <a:endParaRPr lang="en-US" altLang="zh-CN" sz="2000" dirty="0">
              <a:latin typeface="Times New Roman" panose="02020603050405020304" pitchFamily="18" charset="0"/>
            </a:endParaRPr>
          </a:p>
        </p:txBody>
      </p:sp>
    </p:spTree>
    <p:extLst>
      <p:ext uri="{BB962C8B-B14F-4D97-AF65-F5344CB8AC3E}">
        <p14:creationId xmlns:p14="http://schemas.microsoft.com/office/powerpoint/2010/main" val="242640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494586" y="1171097"/>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51298" y="1061252"/>
            <a:ext cx="8486762" cy="523220"/>
          </a:xfrm>
          <a:prstGeom prst="rect">
            <a:avLst/>
          </a:prstGeom>
          <a:noFill/>
        </p:spPr>
        <p:txBody>
          <a:bodyPr wrap="square" rtlCol="0">
            <a:spAutoFit/>
          </a:bodyPr>
          <a:lstStyle/>
          <a:p>
            <a:r>
              <a:rPr lang="en-US" altLang="zh-CN" sz="2800" dirty="0">
                <a:solidFill>
                  <a:srgbClr val="48A2A0"/>
                </a:solidFill>
                <a:cs typeface="+mn-ea"/>
                <a:sym typeface="+mn-lt"/>
              </a:rPr>
              <a:t>Basic Gray Level Transformations</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340841" y="520007"/>
            <a:ext cx="2563522" cy="400110"/>
          </a:xfrm>
          <a:prstGeom prst="rect">
            <a:avLst/>
          </a:prstGeom>
        </p:spPr>
        <p:txBody>
          <a:bodyPr wrap="none">
            <a:spAutoFit/>
          </a:bodyPr>
          <a:lstStyle/>
          <a:p>
            <a:r>
              <a:rPr lang="en-US" altLang="zh-CN" sz="2000" b="1" dirty="0">
                <a:solidFill>
                  <a:schemeClr val="tx1">
                    <a:lumMod val="75000"/>
                    <a:lumOff val="25000"/>
                  </a:schemeClr>
                </a:solidFill>
                <a:cs typeface="+mn-ea"/>
                <a:sym typeface="+mn-lt"/>
              </a:rPr>
              <a:t>Image Enhancement</a:t>
            </a:r>
          </a:p>
        </p:txBody>
      </p:sp>
      <p:sp>
        <p:nvSpPr>
          <p:cNvPr id="48" name="矩形 47">
            <a:extLst>
              <a:ext uri="{FF2B5EF4-FFF2-40B4-BE49-F238E27FC236}">
                <a16:creationId xmlns:a16="http://schemas.microsoft.com/office/drawing/2014/main" id="{8FD4ED7C-E1BF-4261-9A08-B7B9945E4CC3}"/>
              </a:ext>
            </a:extLst>
          </p:cNvPr>
          <p:cNvSpPr/>
          <p:nvPr/>
        </p:nvSpPr>
        <p:spPr>
          <a:xfrm>
            <a:off x="7821493" y="4812425"/>
            <a:ext cx="2790587"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Threshold function</a:t>
            </a:r>
            <a:endParaRPr lang="zh-CN" altLang="en-US" dirty="0">
              <a:cs typeface="+mn-ea"/>
              <a:sym typeface="+mn-lt"/>
            </a:endParaRPr>
          </a:p>
        </p:txBody>
      </p:sp>
      <p:grpSp>
        <p:nvGrpSpPr>
          <p:cNvPr id="50" name="组合 49">
            <a:extLst>
              <a:ext uri="{FF2B5EF4-FFF2-40B4-BE49-F238E27FC236}">
                <a16:creationId xmlns:a16="http://schemas.microsoft.com/office/drawing/2014/main" id="{B076A7AF-0EC5-4083-9FDA-632C33523D5F}"/>
              </a:ext>
            </a:extLst>
          </p:cNvPr>
          <p:cNvGrpSpPr/>
          <p:nvPr/>
        </p:nvGrpSpPr>
        <p:grpSpPr>
          <a:xfrm>
            <a:off x="7082103" y="1735960"/>
            <a:ext cx="3529977" cy="2994125"/>
            <a:chOff x="6898586" y="1531112"/>
            <a:chExt cx="3529977" cy="2994125"/>
          </a:xfrm>
        </p:grpSpPr>
        <p:grpSp>
          <p:nvGrpSpPr>
            <p:cNvPr id="51" name="组合 50">
              <a:extLst>
                <a:ext uri="{FF2B5EF4-FFF2-40B4-BE49-F238E27FC236}">
                  <a16:creationId xmlns:a16="http://schemas.microsoft.com/office/drawing/2014/main" id="{F2611005-1DBB-4CA1-A490-F0431F0FFF84}"/>
                </a:ext>
              </a:extLst>
            </p:cNvPr>
            <p:cNvGrpSpPr/>
            <p:nvPr/>
          </p:nvGrpSpPr>
          <p:grpSpPr>
            <a:xfrm>
              <a:off x="7811743" y="1836778"/>
              <a:ext cx="2348491" cy="2132020"/>
              <a:chOff x="2149234" y="1476381"/>
              <a:chExt cx="2444663" cy="2375529"/>
            </a:xfrm>
          </p:grpSpPr>
          <p:cxnSp>
            <p:nvCxnSpPr>
              <p:cNvPr id="60" name="直接箭头连接符 59">
                <a:extLst>
                  <a:ext uri="{FF2B5EF4-FFF2-40B4-BE49-F238E27FC236}">
                    <a16:creationId xmlns:a16="http://schemas.microsoft.com/office/drawing/2014/main" id="{702A0DD5-426E-478E-90F2-11D6D44F3311}"/>
                  </a:ext>
                </a:extLst>
              </p:cNvPr>
              <p:cNvCxnSpPr>
                <a:cxnSpLocks/>
              </p:cNvCxnSpPr>
              <p:nvPr/>
            </p:nvCxnSpPr>
            <p:spPr>
              <a:xfrm>
                <a:off x="2149234" y="3832878"/>
                <a:ext cx="2444663" cy="116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A042BE9-DB60-43DE-AF7E-D078778CA6F9}"/>
                  </a:ext>
                </a:extLst>
              </p:cNvPr>
              <p:cNvCxnSpPr/>
              <p:nvPr/>
            </p:nvCxnSpPr>
            <p:spPr>
              <a:xfrm flipV="1">
                <a:off x="2168631" y="1476381"/>
                <a:ext cx="0" cy="23755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52" name="直接连接符 51">
              <a:extLst>
                <a:ext uri="{FF2B5EF4-FFF2-40B4-BE49-F238E27FC236}">
                  <a16:creationId xmlns:a16="http://schemas.microsoft.com/office/drawing/2014/main" id="{5AD6E8EC-FAEA-4AA9-AA44-95C5C1B4A63B}"/>
                </a:ext>
              </a:extLst>
            </p:cNvPr>
            <p:cNvCxnSpPr/>
            <p:nvPr/>
          </p:nvCxnSpPr>
          <p:spPr>
            <a:xfrm flipH="1">
              <a:off x="7830377" y="2063132"/>
              <a:ext cx="175772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95280EB-BBBA-4462-8E34-2166E7DCF781}"/>
                </a:ext>
              </a:extLst>
            </p:cNvPr>
            <p:cNvCxnSpPr/>
            <p:nvPr/>
          </p:nvCxnSpPr>
          <p:spPr>
            <a:xfrm>
              <a:off x="9789097" y="2137357"/>
              <a:ext cx="0" cy="1841712"/>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F06A765-A986-4765-B92F-1E8C74C58F49}"/>
                    </a:ext>
                  </a:extLst>
                </p:cNvPr>
                <p:cNvSpPr txBox="1"/>
                <p:nvPr/>
              </p:nvSpPr>
              <p:spPr>
                <a:xfrm>
                  <a:off x="6898586" y="1531112"/>
                  <a:ext cx="93179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48A2A0"/>
                            </a:solidFill>
                            <a:latin typeface="Cambria Math" panose="02040503050406030204" pitchFamily="18" charset="0"/>
                          </a:rPr>
                          <m:t>𝑠</m:t>
                        </m:r>
                        <m:r>
                          <a:rPr lang="en-US" altLang="zh-CN" b="0" i="1" smtClean="0">
                            <a:solidFill>
                              <a:srgbClr val="48A2A0"/>
                            </a:solidFill>
                            <a:latin typeface="Cambria Math" panose="02040503050406030204" pitchFamily="18" charset="0"/>
                          </a:rPr>
                          <m:t>=</m:t>
                        </m:r>
                        <m:r>
                          <a:rPr lang="en-US" altLang="zh-CN" b="0" i="1" smtClean="0">
                            <a:solidFill>
                              <a:srgbClr val="48A2A0"/>
                            </a:solidFill>
                            <a:latin typeface="Cambria Math" panose="02040503050406030204" pitchFamily="18" charset="0"/>
                          </a:rPr>
                          <m:t>𝑇</m:t>
                        </m:r>
                        <m:r>
                          <a:rPr lang="en-US" altLang="zh-CN" b="0" i="1" smtClean="0">
                            <a:solidFill>
                              <a:srgbClr val="48A2A0"/>
                            </a:solidFill>
                            <a:latin typeface="Cambria Math" panose="02040503050406030204" pitchFamily="18" charset="0"/>
                          </a:rPr>
                          <m:t>(</m:t>
                        </m:r>
                        <m:r>
                          <a:rPr lang="en-US" altLang="zh-CN" b="0" i="1" smtClean="0">
                            <a:solidFill>
                              <a:srgbClr val="48A2A0"/>
                            </a:solidFill>
                            <a:latin typeface="Cambria Math" panose="02040503050406030204" pitchFamily="18" charset="0"/>
                          </a:rPr>
                          <m:t>𝑟</m:t>
                        </m:r>
                        <m:r>
                          <a:rPr lang="en-US" altLang="zh-CN" b="0" i="1" smtClean="0">
                            <a:solidFill>
                              <a:srgbClr val="48A2A0"/>
                            </a:solidFill>
                            <a:latin typeface="Cambria Math" panose="02040503050406030204" pitchFamily="18" charset="0"/>
                          </a:rPr>
                          <m:t>)</m:t>
                        </m:r>
                      </m:oMath>
                    </m:oMathPara>
                  </a14:m>
                  <a:endParaRPr lang="zh-CN" altLang="en-US" dirty="0">
                    <a:solidFill>
                      <a:srgbClr val="48A2A0"/>
                    </a:solidFill>
                  </a:endParaRPr>
                </a:p>
              </p:txBody>
            </p:sp>
          </mc:Choice>
          <mc:Fallback xmlns="">
            <p:sp>
              <p:nvSpPr>
                <p:cNvPr id="64" name="文本框 63">
                  <a:extLst>
                    <a:ext uri="{FF2B5EF4-FFF2-40B4-BE49-F238E27FC236}">
                      <a16:creationId xmlns:a16="http://schemas.microsoft.com/office/drawing/2014/main" id="{47C91341-D3C4-4ACA-BDA8-F1827A1389FE}"/>
                    </a:ext>
                  </a:extLst>
                </p:cNvPr>
                <p:cNvSpPr txBox="1">
                  <a:spLocks noRot="1" noChangeAspect="1" noMove="1" noResize="1" noEditPoints="1" noAdjustHandles="1" noChangeArrowheads="1" noChangeShapeType="1" noTextEdit="1"/>
                </p:cNvSpPr>
                <p:nvPr/>
              </p:nvSpPr>
              <p:spPr>
                <a:xfrm>
                  <a:off x="6898586" y="1531112"/>
                  <a:ext cx="931791" cy="276999"/>
                </a:xfrm>
                <a:prstGeom prst="rect">
                  <a:avLst/>
                </a:prstGeom>
                <a:blipFill>
                  <a:blip r:embed="rId8"/>
                  <a:stretch>
                    <a:fillRect l="-2614" r="-7843"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BC2A830-99B8-4A53-9DEC-E94B9689F17B}"/>
                    </a:ext>
                  </a:extLst>
                </p:cNvPr>
                <p:cNvSpPr txBox="1"/>
                <p:nvPr/>
              </p:nvSpPr>
              <p:spPr>
                <a:xfrm>
                  <a:off x="10245564" y="3812896"/>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48A2A0"/>
                            </a:solidFill>
                            <a:latin typeface="Cambria Math" panose="02040503050406030204" pitchFamily="18" charset="0"/>
                          </a:rPr>
                          <m:t>𝑟</m:t>
                        </m:r>
                      </m:oMath>
                    </m:oMathPara>
                  </a14:m>
                  <a:endParaRPr lang="zh-CN" altLang="en-US" dirty="0">
                    <a:solidFill>
                      <a:srgbClr val="48A2A0"/>
                    </a:solidFill>
                  </a:endParaRPr>
                </a:p>
              </p:txBody>
            </p:sp>
          </mc:Choice>
          <mc:Fallback xmlns="">
            <p:sp>
              <p:nvSpPr>
                <p:cNvPr id="65" name="文本框 64">
                  <a:extLst>
                    <a:ext uri="{FF2B5EF4-FFF2-40B4-BE49-F238E27FC236}">
                      <a16:creationId xmlns:a16="http://schemas.microsoft.com/office/drawing/2014/main" id="{CE3DBC05-FE48-4E12-B1E2-C0195AD00F1A}"/>
                    </a:ext>
                  </a:extLst>
                </p:cNvPr>
                <p:cNvSpPr txBox="1">
                  <a:spLocks noRot="1" noChangeAspect="1" noMove="1" noResize="1" noEditPoints="1" noAdjustHandles="1" noChangeArrowheads="1" noChangeShapeType="1" noTextEdit="1"/>
                </p:cNvSpPr>
                <p:nvPr/>
              </p:nvSpPr>
              <p:spPr>
                <a:xfrm>
                  <a:off x="10245564" y="3812896"/>
                  <a:ext cx="182999" cy="276999"/>
                </a:xfrm>
                <a:prstGeom prst="rect">
                  <a:avLst/>
                </a:prstGeom>
                <a:blipFill>
                  <a:blip r:embed="rId9"/>
                  <a:stretch>
                    <a:fillRect l="-13333" r="-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24C7D67F-6748-48E1-94FD-20FEA31B3A28}"/>
                    </a:ext>
                  </a:extLst>
                </p:cNvPr>
                <p:cNvSpPr txBox="1"/>
                <p:nvPr/>
              </p:nvSpPr>
              <p:spPr>
                <a:xfrm>
                  <a:off x="8772282" y="3979309"/>
                  <a:ext cx="202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solidFill>
                              <a:srgbClr val="48A2A0"/>
                            </a:solidFill>
                            <a:latin typeface="Cambria Math" panose="02040503050406030204" pitchFamily="18" charset="0"/>
                          </a:rPr>
                          <m:t>𝑘</m:t>
                        </m:r>
                      </m:oMath>
                    </m:oMathPara>
                  </a14:m>
                  <a:endParaRPr lang="zh-CN" altLang="en-US" i="1" dirty="0">
                    <a:solidFill>
                      <a:srgbClr val="48A2A0"/>
                    </a:solidFill>
                  </a:endParaRPr>
                </a:p>
              </p:txBody>
            </p:sp>
          </mc:Choice>
          <mc:Fallback xmlns="">
            <p:sp>
              <p:nvSpPr>
                <p:cNvPr id="66" name="文本框 65">
                  <a:extLst>
                    <a:ext uri="{FF2B5EF4-FFF2-40B4-BE49-F238E27FC236}">
                      <a16:creationId xmlns:a16="http://schemas.microsoft.com/office/drawing/2014/main" id="{127AD46C-C765-48CA-8D1D-C4E6B47224BA}"/>
                    </a:ext>
                  </a:extLst>
                </p:cNvPr>
                <p:cNvSpPr txBox="1">
                  <a:spLocks noRot="1" noChangeAspect="1" noMove="1" noResize="1" noEditPoints="1" noAdjustHandles="1" noChangeArrowheads="1" noChangeShapeType="1" noTextEdit="1"/>
                </p:cNvSpPr>
                <p:nvPr/>
              </p:nvSpPr>
              <p:spPr>
                <a:xfrm>
                  <a:off x="8772282" y="3979309"/>
                  <a:ext cx="202299" cy="276999"/>
                </a:xfrm>
                <a:prstGeom prst="rect">
                  <a:avLst/>
                </a:prstGeom>
                <a:blipFill>
                  <a:blip r:embed="rId10"/>
                  <a:stretch>
                    <a:fillRect l="-24242" r="-2424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2A99799C-5C31-4D45-B314-60B04FFC2920}"/>
                    </a:ext>
                  </a:extLst>
                </p:cNvPr>
                <p:cNvSpPr txBox="1"/>
                <p:nvPr/>
              </p:nvSpPr>
              <p:spPr>
                <a:xfrm>
                  <a:off x="8121045" y="4248238"/>
                  <a:ext cx="1504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6C92C0"/>
                            </a:solidFill>
                            <a:latin typeface="Cambria Math" panose="02040503050406030204" pitchFamily="18" charset="0"/>
                          </a:rPr>
                          <m:t>𝐷𝑎𝑟𝑘</m:t>
                        </m:r>
                        <m:r>
                          <a:rPr lang="en-US" altLang="zh-CN" b="0" i="1" smtClean="0">
                            <a:solidFill>
                              <a:srgbClr val="6C92C0"/>
                            </a:solidFill>
                            <a:latin typeface="Cambria Math" panose="02040503050406030204" pitchFamily="18" charset="0"/>
                            <a:ea typeface="Cambria Math" panose="02040503050406030204" pitchFamily="18" charset="0"/>
                          </a:rPr>
                          <m:t>↔</m:t>
                        </m:r>
                        <m:r>
                          <a:rPr lang="en-US" altLang="zh-CN" b="0" i="1" smtClean="0">
                            <a:solidFill>
                              <a:srgbClr val="6C92C0"/>
                            </a:solidFill>
                            <a:latin typeface="Cambria Math" panose="02040503050406030204" pitchFamily="18" charset="0"/>
                            <a:ea typeface="Cambria Math" panose="02040503050406030204" pitchFamily="18" charset="0"/>
                          </a:rPr>
                          <m:t>𝐿𝑖𝑔h𝑡</m:t>
                        </m:r>
                      </m:oMath>
                    </m:oMathPara>
                  </a14:m>
                  <a:endParaRPr lang="zh-CN" altLang="en-US" dirty="0">
                    <a:solidFill>
                      <a:srgbClr val="6C92C0"/>
                    </a:solidFill>
                  </a:endParaRPr>
                </a:p>
              </p:txBody>
            </p:sp>
          </mc:Choice>
          <mc:Fallback xmlns="">
            <p:sp>
              <p:nvSpPr>
                <p:cNvPr id="68" name="文本框 67">
                  <a:extLst>
                    <a:ext uri="{FF2B5EF4-FFF2-40B4-BE49-F238E27FC236}">
                      <a16:creationId xmlns:a16="http://schemas.microsoft.com/office/drawing/2014/main" id="{FA851299-A4B1-4A13-AFFF-FA7EAA111BFF}"/>
                    </a:ext>
                  </a:extLst>
                </p:cNvPr>
                <p:cNvSpPr txBox="1">
                  <a:spLocks noRot="1" noChangeAspect="1" noMove="1" noResize="1" noEditPoints="1" noAdjustHandles="1" noChangeArrowheads="1" noChangeShapeType="1" noTextEdit="1"/>
                </p:cNvSpPr>
                <p:nvPr/>
              </p:nvSpPr>
              <p:spPr>
                <a:xfrm>
                  <a:off x="8121045" y="4248238"/>
                  <a:ext cx="1504771" cy="276999"/>
                </a:xfrm>
                <a:prstGeom prst="rect">
                  <a:avLst/>
                </a:prstGeom>
                <a:blipFill>
                  <a:blip r:embed="rId11"/>
                  <a:stretch>
                    <a:fillRect l="-2834" t="-2222" r="-404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57A9A7E-65E5-4480-918F-95FE7146B12F}"/>
                    </a:ext>
                  </a:extLst>
                </p:cNvPr>
                <p:cNvSpPr txBox="1"/>
                <p:nvPr/>
              </p:nvSpPr>
              <p:spPr>
                <a:xfrm rot="16200000">
                  <a:off x="6731470" y="2821096"/>
                  <a:ext cx="1504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6C92C0"/>
                            </a:solidFill>
                            <a:latin typeface="Cambria Math" panose="02040503050406030204" pitchFamily="18" charset="0"/>
                          </a:rPr>
                          <m:t>𝐷𝑎𝑟𝑘</m:t>
                        </m:r>
                        <m:r>
                          <a:rPr lang="en-US" altLang="zh-CN" b="0" i="1" smtClean="0">
                            <a:solidFill>
                              <a:srgbClr val="6C92C0"/>
                            </a:solidFill>
                            <a:latin typeface="Cambria Math" panose="02040503050406030204" pitchFamily="18" charset="0"/>
                            <a:ea typeface="Cambria Math" panose="02040503050406030204" pitchFamily="18" charset="0"/>
                          </a:rPr>
                          <m:t>↔</m:t>
                        </m:r>
                        <m:r>
                          <a:rPr lang="en-US" altLang="zh-CN" b="0" i="1" smtClean="0">
                            <a:solidFill>
                              <a:srgbClr val="6C92C0"/>
                            </a:solidFill>
                            <a:latin typeface="Cambria Math" panose="02040503050406030204" pitchFamily="18" charset="0"/>
                            <a:ea typeface="Cambria Math" panose="02040503050406030204" pitchFamily="18" charset="0"/>
                          </a:rPr>
                          <m:t>𝐿𝑖𝑔h𝑡</m:t>
                        </m:r>
                      </m:oMath>
                    </m:oMathPara>
                  </a14:m>
                  <a:endParaRPr lang="zh-CN" altLang="en-US" dirty="0">
                    <a:solidFill>
                      <a:srgbClr val="6C92C0"/>
                    </a:solidFill>
                  </a:endParaRPr>
                </a:p>
              </p:txBody>
            </p:sp>
          </mc:Choice>
          <mc:Fallback xmlns="">
            <p:sp>
              <p:nvSpPr>
                <p:cNvPr id="69" name="文本框 68">
                  <a:extLst>
                    <a:ext uri="{FF2B5EF4-FFF2-40B4-BE49-F238E27FC236}">
                      <a16:creationId xmlns:a16="http://schemas.microsoft.com/office/drawing/2014/main" id="{3F22E6C1-F667-44FA-A228-69E86FEE992C}"/>
                    </a:ext>
                  </a:extLst>
                </p:cNvPr>
                <p:cNvSpPr txBox="1">
                  <a:spLocks noRot="1" noChangeAspect="1" noMove="1" noResize="1" noEditPoints="1" noAdjustHandles="1" noChangeArrowheads="1" noChangeShapeType="1" noTextEdit="1"/>
                </p:cNvSpPr>
                <p:nvPr/>
              </p:nvSpPr>
              <p:spPr>
                <a:xfrm rot="16200000">
                  <a:off x="6731470" y="2821096"/>
                  <a:ext cx="1504771" cy="276999"/>
                </a:xfrm>
                <a:prstGeom prst="rect">
                  <a:avLst/>
                </a:prstGeom>
                <a:blipFill>
                  <a:blip r:embed="rId12"/>
                  <a:stretch>
                    <a:fillRect l="-2222" t="-4049" r="-37778" b="-2834"/>
                  </a:stretch>
                </a:blipFill>
              </p:spPr>
              <p:txBody>
                <a:bodyPr/>
                <a:lstStyle/>
                <a:p>
                  <a:r>
                    <a:rPr lang="zh-CN" altLang="en-US">
                      <a:noFill/>
                    </a:rPr>
                    <a:t> </a:t>
                  </a:r>
                </a:p>
              </p:txBody>
            </p:sp>
          </mc:Fallback>
        </mc:AlternateContent>
        <p:cxnSp>
          <p:nvCxnSpPr>
            <p:cNvPr id="59" name="连接符: 肘形 58">
              <a:extLst>
                <a:ext uri="{FF2B5EF4-FFF2-40B4-BE49-F238E27FC236}">
                  <a16:creationId xmlns:a16="http://schemas.microsoft.com/office/drawing/2014/main" id="{2D2D4260-A1C5-4F11-A89B-5A3D2AB208AC}"/>
                </a:ext>
              </a:extLst>
            </p:cNvPr>
            <p:cNvCxnSpPr>
              <a:cxnSpLocks/>
            </p:cNvCxnSpPr>
            <p:nvPr/>
          </p:nvCxnSpPr>
          <p:spPr>
            <a:xfrm rot="10800000" flipV="1">
              <a:off x="7812509" y="2071040"/>
              <a:ext cx="1976588" cy="1862549"/>
            </a:xfrm>
            <a:prstGeom prst="bentConnector3">
              <a:avLst>
                <a:gd name="adj1" fmla="val 50000"/>
              </a:avLst>
            </a:prstGeom>
            <a:ln w="38100">
              <a:solidFill>
                <a:srgbClr val="48A2A0"/>
              </a:solidFill>
            </a:ln>
          </p:spPr>
          <p:style>
            <a:lnRef idx="1">
              <a:schemeClr val="accent1"/>
            </a:lnRef>
            <a:fillRef idx="0">
              <a:schemeClr val="accent1"/>
            </a:fillRef>
            <a:effectRef idx="0">
              <a:schemeClr val="accent1"/>
            </a:effectRef>
            <a:fontRef idx="minor">
              <a:schemeClr val="tx1"/>
            </a:fontRef>
          </p:style>
        </p:cxnSp>
      </p:grpSp>
      <p:sp>
        <p:nvSpPr>
          <p:cNvPr id="62" name="矩形 61">
            <a:extLst>
              <a:ext uri="{FF2B5EF4-FFF2-40B4-BE49-F238E27FC236}">
                <a16:creationId xmlns:a16="http://schemas.microsoft.com/office/drawing/2014/main" id="{5AE26DAF-81FD-4203-AF7F-67FF0E3ABACC}"/>
              </a:ext>
            </a:extLst>
          </p:cNvPr>
          <p:cNvSpPr/>
          <p:nvPr/>
        </p:nvSpPr>
        <p:spPr>
          <a:xfrm>
            <a:off x="2755402" y="4787223"/>
            <a:ext cx="2790586"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Contrast stretching</a:t>
            </a:r>
            <a:endParaRPr lang="zh-CN" altLang="en-US" dirty="0">
              <a:cs typeface="+mn-ea"/>
              <a:sym typeface="+mn-lt"/>
            </a:endParaRPr>
          </a:p>
        </p:txBody>
      </p:sp>
      <p:cxnSp>
        <p:nvCxnSpPr>
          <p:cNvPr id="64" name="直接箭头连接符 63">
            <a:extLst>
              <a:ext uri="{FF2B5EF4-FFF2-40B4-BE49-F238E27FC236}">
                <a16:creationId xmlns:a16="http://schemas.microsoft.com/office/drawing/2014/main" id="{E6B86444-541A-47BD-81C3-8949342E59E6}"/>
              </a:ext>
            </a:extLst>
          </p:cNvPr>
          <p:cNvCxnSpPr>
            <a:cxnSpLocks/>
          </p:cNvCxnSpPr>
          <p:nvPr/>
        </p:nvCxnSpPr>
        <p:spPr>
          <a:xfrm flipV="1">
            <a:off x="4029528" y="2489530"/>
            <a:ext cx="0" cy="168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092E654-C4CE-4545-A433-F87E6295EE16}"/>
              </a:ext>
            </a:extLst>
          </p:cNvPr>
          <p:cNvCxnSpPr>
            <a:cxnSpLocks/>
          </p:cNvCxnSpPr>
          <p:nvPr/>
        </p:nvCxnSpPr>
        <p:spPr>
          <a:xfrm>
            <a:off x="2917938" y="2503242"/>
            <a:ext cx="10768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CDCFAA6-5129-4ABF-9DB7-29D519ECEC75}"/>
                  </a:ext>
                </a:extLst>
              </p:cNvPr>
              <p:cNvSpPr txBox="1"/>
              <p:nvPr/>
            </p:nvSpPr>
            <p:spPr>
              <a:xfrm>
                <a:off x="3889707" y="4128084"/>
                <a:ext cx="2598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48A2A0"/>
                              </a:solidFill>
                              <a:latin typeface="Cambria Math" panose="02040503050406030204" pitchFamily="18" charset="0"/>
                            </a:rPr>
                          </m:ctrlPr>
                        </m:sSubPr>
                        <m:e>
                          <m:r>
                            <a:rPr lang="en-US" altLang="zh-CN" i="1">
                              <a:solidFill>
                                <a:srgbClr val="48A2A0"/>
                              </a:solidFill>
                              <a:latin typeface="Cambria Math" panose="02040503050406030204" pitchFamily="18" charset="0"/>
                            </a:rPr>
                            <m:t>𝑟</m:t>
                          </m:r>
                        </m:e>
                        <m:sub>
                          <m:r>
                            <a:rPr lang="en-US" altLang="zh-CN" i="1">
                              <a:solidFill>
                                <a:srgbClr val="48A2A0"/>
                              </a:solidFill>
                              <a:latin typeface="Cambria Math" panose="02040503050406030204" pitchFamily="18" charset="0"/>
                            </a:rPr>
                            <m:t>0</m:t>
                          </m:r>
                        </m:sub>
                      </m:sSub>
                    </m:oMath>
                  </m:oMathPara>
                </a14:m>
                <a:endParaRPr lang="zh-CN" altLang="en-US" i="1" dirty="0">
                  <a:solidFill>
                    <a:srgbClr val="48A2A0"/>
                  </a:solidFill>
                </a:endParaRPr>
              </a:p>
            </p:txBody>
          </p:sp>
        </mc:Choice>
        <mc:Fallback xmlns="">
          <p:sp>
            <p:nvSpPr>
              <p:cNvPr id="66" name="文本框 65">
                <a:extLst>
                  <a:ext uri="{FF2B5EF4-FFF2-40B4-BE49-F238E27FC236}">
                    <a16:creationId xmlns:a16="http://schemas.microsoft.com/office/drawing/2014/main" id="{4CDCFAA6-5129-4ABF-9DB7-29D519ECEC75}"/>
                  </a:ext>
                </a:extLst>
              </p:cNvPr>
              <p:cNvSpPr txBox="1">
                <a:spLocks noRot="1" noChangeAspect="1" noMove="1" noResize="1" noEditPoints="1" noAdjustHandles="1" noChangeArrowheads="1" noChangeShapeType="1" noTextEdit="1"/>
              </p:cNvSpPr>
              <p:nvPr/>
            </p:nvSpPr>
            <p:spPr>
              <a:xfrm>
                <a:off x="3889707" y="4128084"/>
                <a:ext cx="259879" cy="276999"/>
              </a:xfrm>
              <a:prstGeom prst="rect">
                <a:avLst/>
              </a:prstGeom>
              <a:blipFill>
                <a:blip r:embed="rId13"/>
                <a:stretch>
                  <a:fillRect l="-9302" r="-697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5030077-0EAF-4A74-9902-74B06F54F0B5}"/>
                  </a:ext>
                </a:extLst>
              </p:cNvPr>
              <p:cNvSpPr txBox="1"/>
              <p:nvPr/>
            </p:nvSpPr>
            <p:spPr>
              <a:xfrm>
                <a:off x="1819381" y="2364742"/>
                <a:ext cx="11056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48A2A0"/>
                              </a:solidFill>
                              <a:latin typeface="Cambria Math" panose="02040503050406030204" pitchFamily="18" charset="0"/>
                            </a:rPr>
                          </m:ctrlPr>
                        </m:sSubPr>
                        <m:e>
                          <m:r>
                            <a:rPr lang="en-US" altLang="zh-CN" b="0" i="1" smtClean="0">
                              <a:solidFill>
                                <a:srgbClr val="48A2A0"/>
                              </a:solidFill>
                              <a:latin typeface="Cambria Math" panose="02040503050406030204" pitchFamily="18" charset="0"/>
                            </a:rPr>
                            <m:t>𝑠</m:t>
                          </m:r>
                        </m:e>
                        <m:sub>
                          <m:r>
                            <a:rPr lang="en-US" altLang="zh-CN" b="0" i="1" smtClean="0">
                              <a:solidFill>
                                <a:srgbClr val="48A2A0"/>
                              </a:solidFill>
                              <a:latin typeface="Cambria Math" panose="02040503050406030204" pitchFamily="18" charset="0"/>
                            </a:rPr>
                            <m:t>0</m:t>
                          </m:r>
                        </m:sub>
                      </m:sSub>
                      <m:r>
                        <a:rPr lang="en-US" altLang="zh-CN" b="0" i="1" smtClean="0">
                          <a:solidFill>
                            <a:srgbClr val="48A2A0"/>
                          </a:solidFill>
                          <a:latin typeface="Cambria Math" panose="02040503050406030204" pitchFamily="18" charset="0"/>
                        </a:rPr>
                        <m:t>=</m:t>
                      </m:r>
                      <m:r>
                        <a:rPr lang="en-US" altLang="zh-CN" b="0" i="1" smtClean="0">
                          <a:solidFill>
                            <a:srgbClr val="48A2A0"/>
                          </a:solidFill>
                          <a:latin typeface="Cambria Math" panose="02040503050406030204" pitchFamily="18" charset="0"/>
                        </a:rPr>
                        <m:t>𝑇</m:t>
                      </m:r>
                      <m:r>
                        <a:rPr lang="en-US" altLang="zh-CN" b="0" i="1" smtClean="0">
                          <a:solidFill>
                            <a:srgbClr val="48A2A0"/>
                          </a:solidFill>
                          <a:latin typeface="Cambria Math" panose="02040503050406030204" pitchFamily="18" charset="0"/>
                        </a:rPr>
                        <m:t>(</m:t>
                      </m:r>
                      <m:sSub>
                        <m:sSubPr>
                          <m:ctrlPr>
                            <a:rPr lang="en-US" altLang="zh-CN" b="0" i="1" smtClean="0">
                              <a:solidFill>
                                <a:srgbClr val="48A2A0"/>
                              </a:solidFill>
                              <a:latin typeface="Cambria Math" panose="02040503050406030204" pitchFamily="18" charset="0"/>
                            </a:rPr>
                          </m:ctrlPr>
                        </m:sSubPr>
                        <m:e>
                          <m:r>
                            <a:rPr lang="en-US" altLang="zh-CN" b="0" i="1" smtClean="0">
                              <a:solidFill>
                                <a:srgbClr val="48A2A0"/>
                              </a:solidFill>
                              <a:latin typeface="Cambria Math" panose="02040503050406030204" pitchFamily="18" charset="0"/>
                            </a:rPr>
                            <m:t>𝑟</m:t>
                          </m:r>
                        </m:e>
                        <m:sub>
                          <m:r>
                            <a:rPr lang="en-US" altLang="zh-CN" b="0" i="1" smtClean="0">
                              <a:solidFill>
                                <a:srgbClr val="48A2A0"/>
                              </a:solidFill>
                              <a:latin typeface="Cambria Math" panose="02040503050406030204" pitchFamily="18" charset="0"/>
                            </a:rPr>
                            <m:t>0</m:t>
                          </m:r>
                        </m:sub>
                      </m:sSub>
                      <m:r>
                        <a:rPr lang="en-US" altLang="zh-CN" b="0" i="1" smtClean="0">
                          <a:solidFill>
                            <a:srgbClr val="48A2A0"/>
                          </a:solidFill>
                          <a:latin typeface="Cambria Math" panose="02040503050406030204" pitchFamily="18" charset="0"/>
                        </a:rPr>
                        <m:t>)</m:t>
                      </m:r>
                    </m:oMath>
                  </m:oMathPara>
                </a14:m>
                <a:endParaRPr lang="zh-CN" altLang="en-US" dirty="0">
                  <a:solidFill>
                    <a:srgbClr val="48A2A0"/>
                  </a:solidFill>
                </a:endParaRPr>
              </a:p>
            </p:txBody>
          </p:sp>
        </mc:Choice>
        <mc:Fallback xmlns="">
          <p:sp>
            <p:nvSpPr>
              <p:cNvPr id="67" name="文本框 66">
                <a:extLst>
                  <a:ext uri="{FF2B5EF4-FFF2-40B4-BE49-F238E27FC236}">
                    <a16:creationId xmlns:a16="http://schemas.microsoft.com/office/drawing/2014/main" id="{F5030077-0EAF-4A74-9902-74B06F54F0B5}"/>
                  </a:ext>
                </a:extLst>
              </p:cNvPr>
              <p:cNvSpPr txBox="1">
                <a:spLocks noRot="1" noChangeAspect="1" noMove="1" noResize="1" noEditPoints="1" noAdjustHandles="1" noChangeArrowheads="1" noChangeShapeType="1" noTextEdit="1"/>
              </p:cNvSpPr>
              <p:nvPr/>
            </p:nvSpPr>
            <p:spPr>
              <a:xfrm>
                <a:off x="1819381" y="2364742"/>
                <a:ext cx="1105624" cy="276999"/>
              </a:xfrm>
              <a:prstGeom prst="rect">
                <a:avLst/>
              </a:prstGeom>
              <a:blipFill>
                <a:blip r:embed="rId14"/>
                <a:stretch>
                  <a:fillRect l="-2198" r="-6593" b="-37778"/>
                </a:stretch>
              </a:blipFill>
            </p:spPr>
            <p:txBody>
              <a:bodyPr/>
              <a:lstStyle/>
              <a:p>
                <a:r>
                  <a:rPr lang="zh-CN" altLang="en-US">
                    <a:noFill/>
                  </a:rPr>
                  <a:t> </a:t>
                </a:r>
              </a:p>
            </p:txBody>
          </p:sp>
        </mc:Fallback>
      </mc:AlternateContent>
      <p:grpSp>
        <p:nvGrpSpPr>
          <p:cNvPr id="68" name="组合 67">
            <a:extLst>
              <a:ext uri="{FF2B5EF4-FFF2-40B4-BE49-F238E27FC236}">
                <a16:creationId xmlns:a16="http://schemas.microsoft.com/office/drawing/2014/main" id="{7A496A04-267E-43BD-88E7-427397D6EF0E}"/>
              </a:ext>
            </a:extLst>
          </p:cNvPr>
          <p:cNvGrpSpPr/>
          <p:nvPr/>
        </p:nvGrpSpPr>
        <p:grpSpPr>
          <a:xfrm>
            <a:off x="2016011" y="1725607"/>
            <a:ext cx="3529977" cy="2996912"/>
            <a:chOff x="1635864" y="1506207"/>
            <a:chExt cx="3529977" cy="2996912"/>
          </a:xfrm>
        </p:grpSpPr>
        <p:grpSp>
          <p:nvGrpSpPr>
            <p:cNvPr id="69" name="组合 68">
              <a:extLst>
                <a:ext uri="{FF2B5EF4-FFF2-40B4-BE49-F238E27FC236}">
                  <a16:creationId xmlns:a16="http://schemas.microsoft.com/office/drawing/2014/main" id="{DC060469-1325-4900-B18E-FD19B54B5EA4}"/>
                </a:ext>
              </a:extLst>
            </p:cNvPr>
            <p:cNvGrpSpPr/>
            <p:nvPr/>
          </p:nvGrpSpPr>
          <p:grpSpPr>
            <a:xfrm>
              <a:off x="2560713" y="2099480"/>
              <a:ext cx="1757721" cy="1841712"/>
              <a:chOff x="2085490" y="2008670"/>
              <a:chExt cx="1478434" cy="1841712"/>
            </a:xfrm>
          </p:grpSpPr>
          <p:sp>
            <p:nvSpPr>
              <p:cNvPr id="80" name="任意多边形: 形状 79">
                <a:extLst>
                  <a:ext uri="{FF2B5EF4-FFF2-40B4-BE49-F238E27FC236}">
                    <a16:creationId xmlns:a16="http://schemas.microsoft.com/office/drawing/2014/main" id="{72EEA963-9F2D-4290-AFA6-5EA076D50A6A}"/>
                  </a:ext>
                </a:extLst>
              </p:cNvPr>
              <p:cNvSpPr/>
              <p:nvPr/>
            </p:nvSpPr>
            <p:spPr>
              <a:xfrm>
                <a:off x="2085490" y="2008670"/>
                <a:ext cx="1321328" cy="1841712"/>
              </a:xfrm>
              <a:custGeom>
                <a:avLst/>
                <a:gdLst>
                  <a:gd name="connsiteX0" fmla="*/ 3063240 w 3063240"/>
                  <a:gd name="connsiteY0" fmla="*/ 5226 h 3133343"/>
                  <a:gd name="connsiteX1" fmla="*/ 2377440 w 3063240"/>
                  <a:gd name="connsiteY1" fmla="*/ 81426 h 3133343"/>
                  <a:gd name="connsiteX2" fmla="*/ 1935480 w 3063240"/>
                  <a:gd name="connsiteY2" fmla="*/ 569106 h 3133343"/>
                  <a:gd name="connsiteX3" fmla="*/ 1554480 w 3063240"/>
                  <a:gd name="connsiteY3" fmla="*/ 2687466 h 3133343"/>
                  <a:gd name="connsiteX4" fmla="*/ 899160 w 3063240"/>
                  <a:gd name="connsiteY4" fmla="*/ 3083706 h 3133343"/>
                  <a:gd name="connsiteX5" fmla="*/ 0 w 3063240"/>
                  <a:gd name="connsiteY5" fmla="*/ 3114186 h 313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3240" h="3133343">
                    <a:moveTo>
                      <a:pt x="3063240" y="5226"/>
                    </a:moveTo>
                    <a:cubicBezTo>
                      <a:pt x="2814320" y="-3664"/>
                      <a:pt x="2565400" y="-12554"/>
                      <a:pt x="2377440" y="81426"/>
                    </a:cubicBezTo>
                    <a:cubicBezTo>
                      <a:pt x="2189480" y="175406"/>
                      <a:pt x="2072640" y="134766"/>
                      <a:pt x="1935480" y="569106"/>
                    </a:cubicBezTo>
                    <a:cubicBezTo>
                      <a:pt x="1798320" y="1003446"/>
                      <a:pt x="1727200" y="2268366"/>
                      <a:pt x="1554480" y="2687466"/>
                    </a:cubicBezTo>
                    <a:cubicBezTo>
                      <a:pt x="1381760" y="3106566"/>
                      <a:pt x="1158240" y="3012586"/>
                      <a:pt x="899160" y="3083706"/>
                    </a:cubicBezTo>
                    <a:cubicBezTo>
                      <a:pt x="640080" y="3154826"/>
                      <a:pt x="320040" y="3134506"/>
                      <a:pt x="0" y="3114186"/>
                    </a:cubicBezTo>
                  </a:path>
                </a:pathLst>
              </a:custGeom>
              <a:noFill/>
              <a:ln w="38100">
                <a:solidFill>
                  <a:srgbClr val="48A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17438733-7658-4084-9E02-50474ADA02CE}"/>
                  </a:ext>
                </a:extLst>
              </p:cNvPr>
              <p:cNvCxnSpPr>
                <a:cxnSpLocks/>
                <a:endCxn id="80" idx="0"/>
              </p:cNvCxnSpPr>
              <p:nvPr/>
            </p:nvCxnSpPr>
            <p:spPr>
              <a:xfrm flipH="1">
                <a:off x="3406818" y="2011742"/>
                <a:ext cx="157106" cy="0"/>
              </a:xfrm>
              <a:prstGeom prst="line">
                <a:avLst/>
              </a:prstGeom>
              <a:ln w="38100">
                <a:solidFill>
                  <a:srgbClr val="48A2A0"/>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4A588958-F010-47EB-9FC8-E97707E50971}"/>
                </a:ext>
              </a:extLst>
            </p:cNvPr>
            <p:cNvGrpSpPr/>
            <p:nvPr/>
          </p:nvGrpSpPr>
          <p:grpSpPr>
            <a:xfrm>
              <a:off x="1635864" y="1506207"/>
              <a:ext cx="3529977" cy="2996912"/>
              <a:chOff x="1635864" y="1506207"/>
              <a:chExt cx="3529977" cy="2996912"/>
            </a:xfrm>
          </p:grpSpPr>
          <p:grpSp>
            <p:nvGrpSpPr>
              <p:cNvPr id="71" name="组合 70">
                <a:extLst>
                  <a:ext uri="{FF2B5EF4-FFF2-40B4-BE49-F238E27FC236}">
                    <a16:creationId xmlns:a16="http://schemas.microsoft.com/office/drawing/2014/main" id="{556B9263-D6D8-4C26-8F3A-15D41A766E30}"/>
                  </a:ext>
                </a:extLst>
              </p:cNvPr>
              <p:cNvGrpSpPr/>
              <p:nvPr/>
            </p:nvGrpSpPr>
            <p:grpSpPr>
              <a:xfrm>
                <a:off x="2567655" y="1811873"/>
                <a:ext cx="2363723" cy="2142291"/>
                <a:chOff x="2168631" y="1476381"/>
                <a:chExt cx="2460519" cy="2386973"/>
              </a:xfrm>
            </p:grpSpPr>
            <p:cxnSp>
              <p:nvCxnSpPr>
                <p:cNvPr id="78" name="直接箭头连接符 77">
                  <a:extLst>
                    <a:ext uri="{FF2B5EF4-FFF2-40B4-BE49-F238E27FC236}">
                      <a16:creationId xmlns:a16="http://schemas.microsoft.com/office/drawing/2014/main" id="{09C81BF3-DFF1-4AC4-B648-53BA1417497F}"/>
                    </a:ext>
                  </a:extLst>
                </p:cNvPr>
                <p:cNvCxnSpPr>
                  <a:cxnSpLocks/>
                </p:cNvCxnSpPr>
                <p:nvPr/>
              </p:nvCxnSpPr>
              <p:spPr>
                <a:xfrm>
                  <a:off x="2184487" y="3851745"/>
                  <a:ext cx="2444663" cy="116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9966CA9-F294-49A4-B9C3-00C9093A7C83}"/>
                    </a:ext>
                  </a:extLst>
                </p:cNvPr>
                <p:cNvCxnSpPr/>
                <p:nvPr/>
              </p:nvCxnSpPr>
              <p:spPr>
                <a:xfrm flipV="1">
                  <a:off x="2168631" y="1476381"/>
                  <a:ext cx="0" cy="23755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连接符 71">
                <a:extLst>
                  <a:ext uri="{FF2B5EF4-FFF2-40B4-BE49-F238E27FC236}">
                    <a16:creationId xmlns:a16="http://schemas.microsoft.com/office/drawing/2014/main" id="{5D43EE93-B9A1-4A7C-A1C3-4E361025731D}"/>
                  </a:ext>
                </a:extLst>
              </p:cNvPr>
              <p:cNvCxnSpPr/>
              <p:nvPr/>
            </p:nvCxnSpPr>
            <p:spPr>
              <a:xfrm flipH="1">
                <a:off x="2560713" y="2069000"/>
                <a:ext cx="175772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F70E0D1D-B201-4186-BB19-97B23F4BC12C}"/>
                  </a:ext>
                </a:extLst>
              </p:cNvPr>
              <p:cNvCxnSpPr/>
              <p:nvPr/>
            </p:nvCxnSpPr>
            <p:spPr>
              <a:xfrm>
                <a:off x="4318434" y="2099480"/>
                <a:ext cx="0" cy="1841712"/>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CD49B1FB-2B33-4F5E-B055-64247BBA3EE8}"/>
                      </a:ext>
                    </a:extLst>
                  </p:cNvPr>
                  <p:cNvSpPr txBox="1"/>
                  <p:nvPr/>
                </p:nvSpPr>
                <p:spPr>
                  <a:xfrm>
                    <a:off x="1635864" y="1506207"/>
                    <a:ext cx="93179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48A2A0"/>
                              </a:solidFill>
                              <a:latin typeface="Cambria Math" panose="02040503050406030204" pitchFamily="18" charset="0"/>
                            </a:rPr>
                            <m:t>𝑠</m:t>
                          </m:r>
                          <m:r>
                            <a:rPr lang="en-US" altLang="zh-CN" b="0" i="1" smtClean="0">
                              <a:solidFill>
                                <a:srgbClr val="48A2A0"/>
                              </a:solidFill>
                              <a:latin typeface="Cambria Math" panose="02040503050406030204" pitchFamily="18" charset="0"/>
                            </a:rPr>
                            <m:t>=</m:t>
                          </m:r>
                          <m:r>
                            <a:rPr lang="en-US" altLang="zh-CN" b="0" i="1" smtClean="0">
                              <a:solidFill>
                                <a:srgbClr val="48A2A0"/>
                              </a:solidFill>
                              <a:latin typeface="Cambria Math" panose="02040503050406030204" pitchFamily="18" charset="0"/>
                            </a:rPr>
                            <m:t>𝑇</m:t>
                          </m:r>
                          <m:r>
                            <a:rPr lang="en-US" altLang="zh-CN" b="0" i="1" smtClean="0">
                              <a:solidFill>
                                <a:srgbClr val="48A2A0"/>
                              </a:solidFill>
                              <a:latin typeface="Cambria Math" panose="02040503050406030204" pitchFamily="18" charset="0"/>
                            </a:rPr>
                            <m:t>(</m:t>
                          </m:r>
                          <m:r>
                            <a:rPr lang="en-US" altLang="zh-CN" b="0" i="1" smtClean="0">
                              <a:solidFill>
                                <a:srgbClr val="48A2A0"/>
                              </a:solidFill>
                              <a:latin typeface="Cambria Math" panose="02040503050406030204" pitchFamily="18" charset="0"/>
                            </a:rPr>
                            <m:t>𝑟</m:t>
                          </m:r>
                          <m:r>
                            <a:rPr lang="en-US" altLang="zh-CN" b="0" i="1" smtClean="0">
                              <a:solidFill>
                                <a:srgbClr val="48A2A0"/>
                              </a:solidFill>
                              <a:latin typeface="Cambria Math" panose="02040503050406030204" pitchFamily="18" charset="0"/>
                            </a:rPr>
                            <m:t>)</m:t>
                          </m:r>
                        </m:oMath>
                      </m:oMathPara>
                    </a14:m>
                    <a:endParaRPr lang="zh-CN" altLang="en-US" dirty="0">
                      <a:solidFill>
                        <a:srgbClr val="48A2A0"/>
                      </a:solidFill>
                    </a:endParaRPr>
                  </a:p>
                </p:txBody>
              </p:sp>
            </mc:Choice>
            <mc:Fallback xmlns="">
              <p:sp>
                <p:nvSpPr>
                  <p:cNvPr id="49" name="文本框 48">
                    <a:extLst>
                      <a:ext uri="{FF2B5EF4-FFF2-40B4-BE49-F238E27FC236}">
                        <a16:creationId xmlns:a16="http://schemas.microsoft.com/office/drawing/2014/main" id="{EC3E3056-4EE6-425E-9359-A62D2BB41789}"/>
                      </a:ext>
                    </a:extLst>
                  </p:cNvPr>
                  <p:cNvSpPr txBox="1">
                    <a:spLocks noRot="1" noChangeAspect="1" noMove="1" noResize="1" noEditPoints="1" noAdjustHandles="1" noChangeArrowheads="1" noChangeShapeType="1" noTextEdit="1"/>
                  </p:cNvSpPr>
                  <p:nvPr/>
                </p:nvSpPr>
                <p:spPr>
                  <a:xfrm>
                    <a:off x="1635864" y="1506207"/>
                    <a:ext cx="931791" cy="276999"/>
                  </a:xfrm>
                  <a:prstGeom prst="rect">
                    <a:avLst/>
                  </a:prstGeom>
                  <a:blipFill>
                    <a:blip r:embed="rId16"/>
                    <a:stretch>
                      <a:fillRect l="-2614" r="-7843"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5D7B851-56CF-4D5D-A5A2-50111CC5301F}"/>
                      </a:ext>
                    </a:extLst>
                  </p:cNvPr>
                  <p:cNvSpPr txBox="1"/>
                  <p:nvPr/>
                </p:nvSpPr>
                <p:spPr>
                  <a:xfrm>
                    <a:off x="4982842" y="3787991"/>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48A2A0"/>
                              </a:solidFill>
                              <a:latin typeface="Cambria Math" panose="02040503050406030204" pitchFamily="18" charset="0"/>
                            </a:rPr>
                            <m:t>𝑟</m:t>
                          </m:r>
                        </m:oMath>
                      </m:oMathPara>
                    </a14:m>
                    <a:endParaRPr lang="zh-CN" altLang="en-US" dirty="0">
                      <a:solidFill>
                        <a:srgbClr val="48A2A0"/>
                      </a:solidFill>
                    </a:endParaRPr>
                  </a:p>
                </p:txBody>
              </p:sp>
            </mc:Choice>
            <mc:Fallback xmlns="">
              <p:sp>
                <p:nvSpPr>
                  <p:cNvPr id="50" name="文本框 49">
                    <a:extLst>
                      <a:ext uri="{FF2B5EF4-FFF2-40B4-BE49-F238E27FC236}">
                        <a16:creationId xmlns:a16="http://schemas.microsoft.com/office/drawing/2014/main" id="{DDAFCA9F-4707-4638-AAE9-5EF544A8C1DD}"/>
                      </a:ext>
                    </a:extLst>
                  </p:cNvPr>
                  <p:cNvSpPr txBox="1">
                    <a:spLocks noRot="1" noChangeAspect="1" noMove="1" noResize="1" noEditPoints="1" noAdjustHandles="1" noChangeArrowheads="1" noChangeShapeType="1" noTextEdit="1"/>
                  </p:cNvSpPr>
                  <p:nvPr/>
                </p:nvSpPr>
                <p:spPr>
                  <a:xfrm>
                    <a:off x="4982842" y="3787991"/>
                    <a:ext cx="182999" cy="276999"/>
                  </a:xfrm>
                  <a:prstGeom prst="rect">
                    <a:avLst/>
                  </a:prstGeom>
                  <a:blipFill>
                    <a:blip r:embed="rId5"/>
                    <a:stretch>
                      <a:fillRect l="-13333" r="-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F7E68386-545F-4525-BFA8-66F3C9610A09}"/>
                      </a:ext>
                    </a:extLst>
                  </p:cNvPr>
                  <p:cNvSpPr txBox="1"/>
                  <p:nvPr/>
                </p:nvSpPr>
                <p:spPr>
                  <a:xfrm>
                    <a:off x="3102896" y="4226120"/>
                    <a:ext cx="1504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6C92C0"/>
                              </a:solidFill>
                              <a:latin typeface="Cambria Math" panose="02040503050406030204" pitchFamily="18" charset="0"/>
                            </a:rPr>
                            <m:t>𝐷𝑎𝑟𝑘</m:t>
                          </m:r>
                          <m:r>
                            <a:rPr lang="en-US" altLang="zh-CN" b="0" i="1" smtClean="0">
                              <a:solidFill>
                                <a:srgbClr val="6C92C0"/>
                              </a:solidFill>
                              <a:latin typeface="Cambria Math" panose="02040503050406030204" pitchFamily="18" charset="0"/>
                              <a:ea typeface="Cambria Math" panose="02040503050406030204" pitchFamily="18" charset="0"/>
                            </a:rPr>
                            <m:t>↔</m:t>
                          </m:r>
                          <m:r>
                            <a:rPr lang="en-US" altLang="zh-CN" b="0" i="1" smtClean="0">
                              <a:solidFill>
                                <a:srgbClr val="6C92C0"/>
                              </a:solidFill>
                              <a:latin typeface="Cambria Math" panose="02040503050406030204" pitchFamily="18" charset="0"/>
                              <a:ea typeface="Cambria Math" panose="02040503050406030204" pitchFamily="18" charset="0"/>
                            </a:rPr>
                            <m:t>𝐿𝑖𝑔h𝑡</m:t>
                          </m:r>
                        </m:oMath>
                      </m:oMathPara>
                    </a14:m>
                    <a:endParaRPr lang="zh-CN" altLang="en-US" dirty="0">
                      <a:solidFill>
                        <a:srgbClr val="6C92C0"/>
                      </a:solidFill>
                    </a:endParaRPr>
                  </a:p>
                </p:txBody>
              </p:sp>
            </mc:Choice>
            <mc:Fallback xmlns="">
              <p:sp>
                <p:nvSpPr>
                  <p:cNvPr id="54" name="文本框 53">
                    <a:extLst>
                      <a:ext uri="{FF2B5EF4-FFF2-40B4-BE49-F238E27FC236}">
                        <a16:creationId xmlns:a16="http://schemas.microsoft.com/office/drawing/2014/main" id="{3B663153-78A9-444C-AFB4-80295078925E}"/>
                      </a:ext>
                    </a:extLst>
                  </p:cNvPr>
                  <p:cNvSpPr txBox="1">
                    <a:spLocks noRot="1" noChangeAspect="1" noMove="1" noResize="1" noEditPoints="1" noAdjustHandles="1" noChangeArrowheads="1" noChangeShapeType="1" noTextEdit="1"/>
                  </p:cNvSpPr>
                  <p:nvPr/>
                </p:nvSpPr>
                <p:spPr>
                  <a:xfrm>
                    <a:off x="3102896" y="4226120"/>
                    <a:ext cx="1504771" cy="276999"/>
                  </a:xfrm>
                  <a:prstGeom prst="rect">
                    <a:avLst/>
                  </a:prstGeom>
                  <a:blipFill>
                    <a:blip r:embed="rId6"/>
                    <a:stretch>
                      <a:fillRect l="-2834" r="-4049"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2D8480B5-59F9-435D-951F-82FDA43A7BC6}"/>
                      </a:ext>
                    </a:extLst>
                  </p:cNvPr>
                  <p:cNvSpPr txBox="1"/>
                  <p:nvPr/>
                </p:nvSpPr>
                <p:spPr>
                  <a:xfrm rot="16200000">
                    <a:off x="1439870" y="3174104"/>
                    <a:ext cx="1504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6C92C0"/>
                              </a:solidFill>
                              <a:latin typeface="Cambria Math" panose="02040503050406030204" pitchFamily="18" charset="0"/>
                            </a:rPr>
                            <m:t>𝐷𝑎𝑟𝑘</m:t>
                          </m:r>
                          <m:r>
                            <a:rPr lang="en-US" altLang="zh-CN" b="0" i="1" smtClean="0">
                              <a:solidFill>
                                <a:srgbClr val="6C92C0"/>
                              </a:solidFill>
                              <a:latin typeface="Cambria Math" panose="02040503050406030204" pitchFamily="18" charset="0"/>
                              <a:ea typeface="Cambria Math" panose="02040503050406030204" pitchFamily="18" charset="0"/>
                            </a:rPr>
                            <m:t>↔</m:t>
                          </m:r>
                          <m:r>
                            <a:rPr lang="en-US" altLang="zh-CN" b="0" i="1" smtClean="0">
                              <a:solidFill>
                                <a:srgbClr val="6C92C0"/>
                              </a:solidFill>
                              <a:latin typeface="Cambria Math" panose="02040503050406030204" pitchFamily="18" charset="0"/>
                              <a:ea typeface="Cambria Math" panose="02040503050406030204" pitchFamily="18" charset="0"/>
                            </a:rPr>
                            <m:t>𝐿𝑖𝑔h𝑡</m:t>
                          </m:r>
                        </m:oMath>
                      </m:oMathPara>
                    </a14:m>
                    <a:endParaRPr lang="zh-CN" altLang="en-US" dirty="0">
                      <a:solidFill>
                        <a:srgbClr val="6C92C0"/>
                      </a:solidFill>
                    </a:endParaRPr>
                  </a:p>
                </p:txBody>
              </p:sp>
            </mc:Choice>
            <mc:Fallback xmlns="">
              <p:sp>
                <p:nvSpPr>
                  <p:cNvPr id="55" name="文本框 54">
                    <a:extLst>
                      <a:ext uri="{FF2B5EF4-FFF2-40B4-BE49-F238E27FC236}">
                        <a16:creationId xmlns:a16="http://schemas.microsoft.com/office/drawing/2014/main" id="{5FFC6CF5-9BA7-48B6-9D70-B8D9EB286D51}"/>
                      </a:ext>
                    </a:extLst>
                  </p:cNvPr>
                  <p:cNvSpPr txBox="1">
                    <a:spLocks noRot="1" noChangeAspect="1" noMove="1" noResize="1" noEditPoints="1" noAdjustHandles="1" noChangeArrowheads="1" noChangeShapeType="1" noTextEdit="1"/>
                  </p:cNvSpPr>
                  <p:nvPr/>
                </p:nvSpPr>
                <p:spPr>
                  <a:xfrm rot="16200000">
                    <a:off x="1439870" y="3174104"/>
                    <a:ext cx="1504771" cy="276999"/>
                  </a:xfrm>
                  <a:prstGeom prst="rect">
                    <a:avLst/>
                  </a:prstGeom>
                  <a:blipFill>
                    <a:blip r:embed="rId7"/>
                    <a:stretch>
                      <a:fillRect t="-4049" r="-37778" b="-2834"/>
                    </a:stretch>
                  </a:blipFill>
                </p:spPr>
                <p:txBody>
                  <a:bodyPr/>
                  <a:lstStyle/>
                  <a:p>
                    <a:r>
                      <a:rPr lang="zh-CN" altLang="en-US">
                        <a:noFill/>
                      </a:rPr>
                      <a:t> </a:t>
                    </a:r>
                  </a:p>
                </p:txBody>
              </p:sp>
            </mc:Fallback>
          </mc:AlternateContent>
        </p:grpSp>
      </p:grpSp>
      <p:sp>
        <p:nvSpPr>
          <p:cNvPr id="83" name="Rectangle 5">
            <a:extLst>
              <a:ext uri="{FF2B5EF4-FFF2-40B4-BE49-F238E27FC236}">
                <a16:creationId xmlns:a16="http://schemas.microsoft.com/office/drawing/2014/main" id="{67B54E01-1355-4918-9655-97CEBC07FECD}"/>
              </a:ext>
            </a:extLst>
          </p:cNvPr>
          <p:cNvSpPr>
            <a:spLocks noChangeArrowheads="1"/>
          </p:cNvSpPr>
          <p:nvPr/>
        </p:nvSpPr>
        <p:spPr bwMode="auto">
          <a:xfrm>
            <a:off x="2550757" y="5184279"/>
            <a:ext cx="334697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800" dirty="0">
                <a:latin typeface="TimesTen-Roman" charset="0"/>
                <a:ea typeface="华文中宋" panose="02010600040101010101" pitchFamily="2" charset="-122"/>
              </a:rPr>
              <a:t>Produce an image of higher contrast by darkening the levels below</a:t>
            </a:r>
            <a:r>
              <a:rPr lang="en-US" altLang="zh-CN" sz="1800" i="1" dirty="0">
                <a:latin typeface="TimesTen-Roman" charset="0"/>
                <a:ea typeface="华文中宋" panose="02010600040101010101" pitchFamily="2" charset="-122"/>
              </a:rPr>
              <a:t> k</a:t>
            </a:r>
            <a:r>
              <a:rPr lang="en-US" altLang="zh-CN" sz="1800" dirty="0">
                <a:latin typeface="TimesTen-Roman" charset="0"/>
                <a:ea typeface="华文中宋" panose="02010600040101010101" pitchFamily="2" charset="-122"/>
              </a:rPr>
              <a:t> and brightening the levels above</a:t>
            </a:r>
            <a:r>
              <a:rPr lang="en-US" altLang="zh-CN" sz="1800" i="1" dirty="0">
                <a:latin typeface="TimesTen-Roman" charset="0"/>
                <a:ea typeface="华文中宋" panose="02010600040101010101" pitchFamily="2" charset="-122"/>
              </a:rPr>
              <a:t> k</a:t>
            </a:r>
            <a:r>
              <a:rPr lang="en-US" altLang="zh-CN" sz="1800" dirty="0">
                <a:latin typeface="TimesTen-Roman" charset="0"/>
                <a:ea typeface="华文中宋" panose="02010600040101010101" pitchFamily="2" charset="-122"/>
              </a:rPr>
              <a:t> in the original image, known as </a:t>
            </a:r>
            <a:r>
              <a:rPr lang="en-US" altLang="zh-CN" sz="1800" b="1" u="sng" dirty="0">
                <a:latin typeface="TimesTen-Roman" charset="0"/>
                <a:ea typeface="华文中宋" panose="02010600040101010101" pitchFamily="2" charset="-122"/>
              </a:rPr>
              <a:t>contrast stretching.</a:t>
            </a:r>
          </a:p>
        </p:txBody>
      </p:sp>
      <p:sp>
        <p:nvSpPr>
          <p:cNvPr id="84" name="Rectangle 6">
            <a:extLst>
              <a:ext uri="{FF2B5EF4-FFF2-40B4-BE49-F238E27FC236}">
                <a16:creationId xmlns:a16="http://schemas.microsoft.com/office/drawing/2014/main" id="{9A71A52D-31C6-4735-88AD-5AA1174CCE29}"/>
              </a:ext>
            </a:extLst>
          </p:cNvPr>
          <p:cNvSpPr>
            <a:spLocks noChangeArrowheads="1"/>
          </p:cNvSpPr>
          <p:nvPr/>
        </p:nvSpPr>
        <p:spPr bwMode="auto">
          <a:xfrm>
            <a:off x="7821493" y="5327569"/>
            <a:ext cx="31019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800" dirty="0">
                <a:latin typeface="TimesTen-Roman" charset="0"/>
                <a:ea typeface="华文中宋" panose="02010600040101010101" pitchFamily="2" charset="-122"/>
              </a:rPr>
              <a:t>In the limiting case, </a:t>
            </a:r>
            <a:r>
              <a:rPr lang="en-US" altLang="zh-CN" sz="1800" i="1" dirty="0">
                <a:latin typeface="TimesTen-Roman" charset="0"/>
                <a:ea typeface="华文中宋" panose="02010600040101010101" pitchFamily="2" charset="-122"/>
              </a:rPr>
              <a:t>T</a:t>
            </a:r>
            <a:r>
              <a:rPr lang="en-US" altLang="zh-CN" sz="1800" dirty="0">
                <a:latin typeface="TimesTen-Roman" charset="0"/>
                <a:ea typeface="华文中宋" panose="02010600040101010101" pitchFamily="2" charset="-122"/>
              </a:rPr>
              <a:t>(</a:t>
            </a:r>
            <a:r>
              <a:rPr lang="en-US" altLang="zh-CN" sz="1800" i="1" dirty="0">
                <a:latin typeface="TimesTen-Roman" charset="0"/>
                <a:ea typeface="华文中宋" panose="02010600040101010101" pitchFamily="2" charset="-122"/>
              </a:rPr>
              <a:t>r</a:t>
            </a:r>
            <a:r>
              <a:rPr lang="en-US" altLang="zh-CN" sz="1800" dirty="0">
                <a:latin typeface="TimesTen-Roman" charset="0"/>
                <a:ea typeface="华文中宋" panose="02010600040101010101" pitchFamily="2" charset="-122"/>
              </a:rPr>
              <a:t>) produces a two-level (binary) image, known as </a:t>
            </a:r>
            <a:r>
              <a:rPr lang="en-US" altLang="zh-CN" sz="1800" b="1" dirty="0">
                <a:latin typeface="TimesTen-Roman" charset="0"/>
                <a:ea typeface="华文中宋" panose="02010600040101010101" pitchFamily="2" charset="-122"/>
              </a:rPr>
              <a:t>thresholding.</a:t>
            </a:r>
          </a:p>
        </p:txBody>
      </p:sp>
    </p:spTree>
    <p:extLst>
      <p:ext uri="{BB962C8B-B14F-4D97-AF65-F5344CB8AC3E}">
        <p14:creationId xmlns:p14="http://schemas.microsoft.com/office/powerpoint/2010/main" val="4082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ppt_x</p:attrName>
                                        </p:attrNameLst>
                                      </p:cBhvr>
                                      <p:tavLst>
                                        <p:tav tm="0">
                                          <p:val>
                                            <p:strVal val="#ppt_x"/>
                                          </p:val>
                                        </p:tav>
                                        <p:tav tm="100000">
                                          <p:val>
                                            <p:strVal val="#ppt_x"/>
                                          </p:val>
                                        </p:tav>
                                      </p:tavLst>
                                    </p:anim>
                                    <p:anim calcmode="lin" valueType="num">
                                      <p:cBhvr>
                                        <p:cTn id="32" dur="500" fill="hold"/>
                                        <p:tgtEl>
                                          <p:spTgt spid="83"/>
                                        </p:tgtEl>
                                        <p:attrNameLst>
                                          <p:attrName>ppt_y</p:attrName>
                                        </p:attrNameLst>
                                      </p:cBhvr>
                                      <p:tavLst>
                                        <p:tav tm="0">
                                          <p:val>
                                            <p:strVal val="#ppt_y-#ppt_h/2"/>
                                          </p:val>
                                        </p:tav>
                                        <p:tav tm="100000">
                                          <p:val>
                                            <p:strVal val="#ppt_y"/>
                                          </p:val>
                                        </p:tav>
                                      </p:tavLst>
                                    </p:anim>
                                    <p:anim calcmode="lin" valueType="num">
                                      <p:cBhvr>
                                        <p:cTn id="33" dur="500" fill="hold"/>
                                        <p:tgtEl>
                                          <p:spTgt spid="83"/>
                                        </p:tgtEl>
                                        <p:attrNameLst>
                                          <p:attrName>ppt_w</p:attrName>
                                        </p:attrNameLst>
                                      </p:cBhvr>
                                      <p:tavLst>
                                        <p:tav tm="0">
                                          <p:val>
                                            <p:strVal val="#ppt_w"/>
                                          </p:val>
                                        </p:tav>
                                        <p:tav tm="100000">
                                          <p:val>
                                            <p:strVal val="#ppt_w"/>
                                          </p:val>
                                        </p:tav>
                                      </p:tavLst>
                                    </p:anim>
                                    <p:anim calcmode="lin" valueType="num">
                                      <p:cBhvr>
                                        <p:cTn id="34"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500" fill="hold"/>
                                        <p:tgtEl>
                                          <p:spTgt spid="84"/>
                                        </p:tgtEl>
                                        <p:attrNameLst>
                                          <p:attrName>ppt_x</p:attrName>
                                        </p:attrNameLst>
                                      </p:cBhvr>
                                      <p:tavLst>
                                        <p:tav tm="0">
                                          <p:val>
                                            <p:strVal val="#ppt_x"/>
                                          </p:val>
                                        </p:tav>
                                        <p:tav tm="100000">
                                          <p:val>
                                            <p:strVal val="#ppt_x"/>
                                          </p:val>
                                        </p:tav>
                                      </p:tavLst>
                                    </p:anim>
                                    <p:anim calcmode="lin" valueType="num">
                                      <p:cBhvr>
                                        <p:cTn id="48" dur="500" fill="hold"/>
                                        <p:tgtEl>
                                          <p:spTgt spid="84"/>
                                        </p:tgtEl>
                                        <p:attrNameLst>
                                          <p:attrName>ppt_y</p:attrName>
                                        </p:attrNameLst>
                                      </p:cBhvr>
                                      <p:tavLst>
                                        <p:tav tm="0">
                                          <p:val>
                                            <p:strVal val="#ppt_y-#ppt_h/2"/>
                                          </p:val>
                                        </p:tav>
                                        <p:tav tm="100000">
                                          <p:val>
                                            <p:strVal val="#ppt_y"/>
                                          </p:val>
                                        </p:tav>
                                      </p:tavLst>
                                    </p:anim>
                                    <p:anim calcmode="lin" valueType="num">
                                      <p:cBhvr>
                                        <p:cTn id="49" dur="500" fill="hold"/>
                                        <p:tgtEl>
                                          <p:spTgt spid="84"/>
                                        </p:tgtEl>
                                        <p:attrNameLst>
                                          <p:attrName>ppt_w</p:attrName>
                                        </p:attrNameLst>
                                      </p:cBhvr>
                                      <p:tavLst>
                                        <p:tav tm="0">
                                          <p:val>
                                            <p:strVal val="#ppt_w"/>
                                          </p:val>
                                        </p:tav>
                                        <p:tav tm="100000">
                                          <p:val>
                                            <p:strVal val="#ppt_w"/>
                                          </p:val>
                                        </p:tav>
                                      </p:tavLst>
                                    </p:anim>
                                    <p:anim calcmode="lin" valueType="num">
                                      <p:cBhvr>
                                        <p:cTn id="50" dur="500" fill="hold"/>
                                        <p:tgtEl>
                                          <p:spTgt spid="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animBg="1"/>
      <p:bldP spid="66" grpId="0"/>
      <p:bldP spid="67" grpId="0"/>
      <p:bldP spid="83" grpId="0" autoUpdateAnimBg="0"/>
      <p:bldP spid="84"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3">
            <a:extLst>
              <a:ext uri="{FF2B5EF4-FFF2-40B4-BE49-F238E27FC236}">
                <a16:creationId xmlns:a16="http://schemas.microsoft.com/office/drawing/2014/main" id="{48341CD9-6E9C-4060-845B-5F0C820359B6}"/>
              </a:ext>
            </a:extLst>
          </p:cNvPr>
          <p:cNvSpPr txBox="1">
            <a:spLocks noChangeArrowheads="1"/>
          </p:cNvSpPr>
          <p:nvPr/>
        </p:nvSpPr>
        <p:spPr>
          <a:xfrm>
            <a:off x="2384232" y="2242092"/>
            <a:ext cx="9213036"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Clr>
                <a:srgbClr val="48A2A0"/>
              </a:buClr>
              <a:buSzPct val="80000"/>
              <a:buFont typeface="Wingdings" panose="05000000000000000000" pitchFamily="2" charset="2"/>
              <a:buChar char="l"/>
            </a:pPr>
            <a:r>
              <a:rPr lang="en-US" altLang="zh-CN" sz="2600" dirty="0">
                <a:latin typeface="Times New Roman" panose="02020603050405020304" pitchFamily="18" charset="0"/>
              </a:rPr>
              <a:t>Limitations of averaging</a:t>
            </a:r>
          </a:p>
          <a:p>
            <a:pPr lvl="1">
              <a:lnSpc>
                <a:spcPct val="125000"/>
              </a:lnSpc>
              <a:buClr>
                <a:srgbClr val="A4D6D5"/>
              </a:buClr>
            </a:pPr>
            <a:r>
              <a:rPr lang="en-US" altLang="zh-CN" dirty="0">
                <a:latin typeface="Times New Roman" panose="02020603050405020304" pitchFamily="18" charset="0"/>
              </a:rPr>
              <a:t>Signal frequencies shared with noise are lost, resulting in blurring.</a:t>
            </a:r>
          </a:p>
          <a:p>
            <a:pPr lvl="1">
              <a:lnSpc>
                <a:spcPct val="125000"/>
              </a:lnSpc>
              <a:buClr>
                <a:srgbClr val="A4D6D5"/>
              </a:buClr>
            </a:pPr>
            <a:r>
              <a:rPr lang="en-US" altLang="zh-CN" dirty="0">
                <a:latin typeface="Times New Roman" panose="02020603050405020304" pitchFamily="18" charset="0"/>
              </a:rPr>
              <a:t>Impulsive noise is diffused but not removed.</a:t>
            </a:r>
          </a:p>
          <a:p>
            <a:pPr lvl="1">
              <a:lnSpc>
                <a:spcPct val="125000"/>
              </a:lnSpc>
              <a:buClr>
                <a:srgbClr val="A4D6D5"/>
              </a:buClr>
            </a:pPr>
            <a:r>
              <a:rPr lang="en-US" altLang="zh-CN" dirty="0">
                <a:latin typeface="Times New Roman" panose="02020603050405020304" pitchFamily="18" charset="0"/>
              </a:rPr>
              <a:t>It spreads the noise, resulting in blurring.</a:t>
            </a:r>
          </a:p>
        </p:txBody>
      </p:sp>
    </p:spTree>
    <p:extLst>
      <p:ext uri="{BB962C8B-B14F-4D97-AF65-F5344CB8AC3E}">
        <p14:creationId xmlns:p14="http://schemas.microsoft.com/office/powerpoint/2010/main" val="26112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2">
            <a:extLst>
              <a:ext uri="{FF2B5EF4-FFF2-40B4-BE49-F238E27FC236}">
                <a16:creationId xmlns:a16="http://schemas.microsoft.com/office/drawing/2014/main" id="{A4337563-2272-45D0-A853-387E411AB838}"/>
              </a:ext>
            </a:extLst>
          </p:cNvPr>
          <p:cNvSpPr txBox="1">
            <a:spLocks noChangeArrowheads="1"/>
          </p:cNvSpPr>
          <p:nvPr/>
        </p:nvSpPr>
        <p:spPr>
          <a:xfrm>
            <a:off x="2135187" y="2202366"/>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4D6D5"/>
              </a:buClr>
              <a:buSzPct val="76000"/>
              <a:buFont typeface="Wingdings" panose="05000000000000000000" pitchFamily="2" charset="2"/>
              <a:buChar char="l"/>
            </a:pPr>
            <a:r>
              <a:rPr lang="en-US" altLang="zh-CN" dirty="0">
                <a:latin typeface="Times New Roman" panose="02020603050405020304" pitchFamily="18" charset="0"/>
              </a:rPr>
              <a:t>Order-Statistics Filters</a:t>
            </a:r>
          </a:p>
          <a:p>
            <a:pPr>
              <a:buFontTx/>
              <a:buNone/>
            </a:pPr>
            <a:r>
              <a:rPr lang="en-US" altLang="zh-CN" sz="2400" dirty="0">
                <a:latin typeface="Times New Roman" panose="02020603050405020304" pitchFamily="18" charset="0"/>
              </a:rPr>
              <a:t>	Order-statistics filters (also referred to as </a:t>
            </a:r>
            <a:r>
              <a:rPr lang="en-US" altLang="zh-CN" sz="2400" i="1" dirty="0">
                <a:latin typeface="Times New Roman" panose="02020603050405020304" pitchFamily="18" charset="0"/>
              </a:rPr>
              <a:t>rank order</a:t>
            </a:r>
            <a:r>
              <a:rPr lang="en-US" altLang="zh-CN" sz="2400" dirty="0">
                <a:latin typeface="Times New Roman" panose="02020603050405020304" pitchFamily="18" charset="0"/>
              </a:rPr>
              <a:t> filters) are nonlinear spatial filters whose response is based on ordering (ranking) the pixels contained in the image area encompassed by the filter, and then replacing the value of the center pixel with the value determined by the ranking result.</a:t>
            </a:r>
          </a:p>
          <a:p>
            <a:pPr>
              <a:spcBef>
                <a:spcPct val="0"/>
              </a:spcBef>
              <a:buFontTx/>
              <a:buNone/>
            </a:pPr>
            <a:r>
              <a:rPr lang="en-US" altLang="zh-CN" sz="2400" dirty="0">
                <a:solidFill>
                  <a:srgbClr val="000066"/>
                </a:solidFill>
              </a:rPr>
              <a:t>	</a:t>
            </a:r>
            <a:r>
              <a:rPr lang="en-US" altLang="zh-CN" sz="2400" dirty="0">
                <a:latin typeface="Times New Roman" panose="02020603050405020304" pitchFamily="18" charset="0"/>
              </a:rPr>
              <a:t>Types: </a:t>
            </a:r>
            <a:r>
              <a:rPr lang="en-US" altLang="zh-CN" sz="2400" b="1" i="1" dirty="0">
                <a:solidFill>
                  <a:srgbClr val="6C92C0"/>
                </a:solidFill>
                <a:latin typeface="Times New Roman" panose="02020603050405020304" pitchFamily="18" charset="0"/>
              </a:rPr>
              <a:t>median filter</a:t>
            </a:r>
            <a:r>
              <a:rPr lang="en-US" altLang="zh-CN" sz="2400" b="1" dirty="0">
                <a:solidFill>
                  <a:srgbClr val="6C92C0"/>
                </a:solidFill>
                <a:latin typeface="Times New Roman" panose="02020603050405020304" pitchFamily="18" charset="0"/>
              </a:rPr>
              <a:t>,  </a:t>
            </a:r>
            <a:r>
              <a:rPr lang="en-US" altLang="zh-CN" sz="2400" b="1" i="1" dirty="0">
                <a:solidFill>
                  <a:srgbClr val="6C92C0"/>
                </a:solidFill>
                <a:latin typeface="Times New Roman" panose="02020603050405020304" pitchFamily="18" charset="0"/>
              </a:rPr>
              <a:t>max filter</a:t>
            </a:r>
            <a:r>
              <a:rPr lang="en-US" altLang="zh-CN" sz="2400" b="1" dirty="0">
                <a:solidFill>
                  <a:srgbClr val="6C92C0"/>
                </a:solidFill>
                <a:latin typeface="Times New Roman" panose="02020603050405020304" pitchFamily="18" charset="0"/>
              </a:rPr>
              <a:t>,  </a:t>
            </a:r>
            <a:r>
              <a:rPr lang="en-US" altLang="zh-CN" sz="2400" b="1" i="1" dirty="0">
                <a:solidFill>
                  <a:srgbClr val="6C92C0"/>
                </a:solidFill>
                <a:latin typeface="Times New Roman" panose="02020603050405020304" pitchFamily="18" charset="0"/>
              </a:rPr>
              <a:t>min filter</a:t>
            </a:r>
          </a:p>
          <a:p>
            <a:pPr>
              <a:buFontTx/>
              <a:buNone/>
            </a:pPr>
            <a:endParaRPr lang="en-US" altLang="zh-CN" sz="2000" dirty="0">
              <a:latin typeface="Times New Roman" panose="02020603050405020304" pitchFamily="18" charset="0"/>
            </a:endParaRPr>
          </a:p>
        </p:txBody>
      </p:sp>
    </p:spTree>
    <p:extLst>
      <p:ext uri="{BB962C8B-B14F-4D97-AF65-F5344CB8AC3E}">
        <p14:creationId xmlns:p14="http://schemas.microsoft.com/office/powerpoint/2010/main" val="1878301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sp>
        <p:nvSpPr>
          <p:cNvPr id="7" name="Rectangle 2">
            <a:extLst>
              <a:ext uri="{FF2B5EF4-FFF2-40B4-BE49-F238E27FC236}">
                <a16:creationId xmlns:a16="http://schemas.microsoft.com/office/drawing/2014/main" id="{F6C2621C-8F5A-4719-BC3D-93B92B1B64DF}"/>
              </a:ext>
            </a:extLst>
          </p:cNvPr>
          <p:cNvSpPr txBox="1">
            <a:spLocks noChangeArrowheads="1"/>
          </p:cNvSpPr>
          <p:nvPr/>
        </p:nvSpPr>
        <p:spPr>
          <a:xfrm>
            <a:off x="2417686" y="2121213"/>
            <a:ext cx="7921625"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48A2A0"/>
              </a:buClr>
              <a:buSzPct val="7500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Median Filter</a:t>
            </a:r>
          </a:p>
          <a:p>
            <a:pPr>
              <a:lnSpc>
                <a:spcPts val="3600"/>
              </a:lnSpc>
              <a:spcBef>
                <a:spcPct val="0"/>
              </a:spcBef>
              <a:buFontTx/>
              <a:buNone/>
            </a:pPr>
            <a:r>
              <a:rPr lang="en-US" altLang="zh-CN" sz="2400" dirty="0">
                <a:latin typeface="Times New Roman" panose="02020603050405020304" pitchFamily="18" charset="0"/>
              </a:rPr>
              <a:t>	In order to perform median filtering at a point in an image, we first sort the values of the pixel in question and its neighbors, determine their median, and assign this value to that pixel.</a:t>
            </a:r>
          </a:p>
          <a:p>
            <a:pPr>
              <a:spcBef>
                <a:spcPct val="0"/>
              </a:spcBef>
              <a:buClr>
                <a:srgbClr val="CC0000"/>
              </a:buClr>
              <a:buSzPct val="75000"/>
              <a:buFont typeface="Wingdings" panose="05000000000000000000" pitchFamily="2" charset="2"/>
              <a:buChar char="n"/>
            </a:pPr>
            <a:endParaRPr lang="en-US" altLang="zh-CN" sz="2000" dirty="0">
              <a:latin typeface="Times New Roman" panose="02020603050405020304" pitchFamily="18" charset="0"/>
            </a:endParaRPr>
          </a:p>
          <a:p>
            <a:pPr>
              <a:spcBef>
                <a:spcPct val="0"/>
              </a:spcBef>
              <a:buFontTx/>
              <a:buNone/>
            </a:pPr>
            <a:endParaRPr lang="en-US" altLang="zh-CN" sz="2400" dirty="0"/>
          </a:p>
          <a:p>
            <a:endParaRPr lang="en-US" altLang="zh-CN" sz="2400" dirty="0"/>
          </a:p>
        </p:txBody>
      </p:sp>
      <p:grpSp>
        <p:nvGrpSpPr>
          <p:cNvPr id="9" name="Group 4">
            <a:extLst>
              <a:ext uri="{FF2B5EF4-FFF2-40B4-BE49-F238E27FC236}">
                <a16:creationId xmlns:a16="http://schemas.microsoft.com/office/drawing/2014/main" id="{C50781E1-0C6F-4E4D-A994-836D55FB2ACA}"/>
              </a:ext>
            </a:extLst>
          </p:cNvPr>
          <p:cNvGrpSpPr>
            <a:grpSpLocks/>
          </p:cNvGrpSpPr>
          <p:nvPr/>
        </p:nvGrpSpPr>
        <p:grpSpPr bwMode="auto">
          <a:xfrm>
            <a:off x="3120154" y="4512471"/>
            <a:ext cx="6516688" cy="1974850"/>
            <a:chOff x="1025" y="1831"/>
            <a:chExt cx="4105" cy="1244"/>
          </a:xfrm>
        </p:grpSpPr>
        <p:sp>
          <p:nvSpPr>
            <p:cNvPr id="10" name="Rectangle 5">
              <a:extLst>
                <a:ext uri="{FF2B5EF4-FFF2-40B4-BE49-F238E27FC236}">
                  <a16:creationId xmlns:a16="http://schemas.microsoft.com/office/drawing/2014/main" id="{FFE4F43D-73F7-4C22-ADA1-516A546F46BD}"/>
                </a:ext>
              </a:extLst>
            </p:cNvPr>
            <p:cNvSpPr>
              <a:spLocks noChangeArrowheads="1"/>
            </p:cNvSpPr>
            <p:nvPr/>
          </p:nvSpPr>
          <p:spPr bwMode="auto">
            <a:xfrm>
              <a:off x="1025" y="1831"/>
              <a:ext cx="19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dirty="0">
                  <a:latin typeface="Times New Roman" panose="02020603050405020304" pitchFamily="18" charset="0"/>
                  <a:ea typeface="华文中宋" panose="02010600040101010101" pitchFamily="2" charset="-122"/>
                </a:rPr>
                <a:t>Several types of the window</a:t>
              </a:r>
              <a:endParaRPr lang="en-US" altLang="zh-CN" sz="2000" i="1" dirty="0">
                <a:latin typeface="Times New Roman" panose="02020603050405020304" pitchFamily="18" charset="0"/>
                <a:ea typeface="华文中宋" panose="02010600040101010101" pitchFamily="2" charset="-122"/>
              </a:endParaRPr>
            </a:p>
          </p:txBody>
        </p:sp>
        <p:sp>
          <p:nvSpPr>
            <p:cNvPr id="11" name="Rectangle 6">
              <a:extLst>
                <a:ext uri="{FF2B5EF4-FFF2-40B4-BE49-F238E27FC236}">
                  <a16:creationId xmlns:a16="http://schemas.microsoft.com/office/drawing/2014/main" id="{A039603F-15D4-42C3-84A5-A066FCC1ED6D}"/>
                </a:ext>
              </a:extLst>
            </p:cNvPr>
            <p:cNvSpPr>
              <a:spLocks noChangeArrowheads="1"/>
            </p:cNvSpPr>
            <p:nvPr/>
          </p:nvSpPr>
          <p:spPr bwMode="auto">
            <a:xfrm>
              <a:off x="1031" y="2150"/>
              <a:ext cx="79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p:txBody>
        </p:sp>
        <p:sp>
          <p:nvSpPr>
            <p:cNvPr id="12" name="Rectangle 7">
              <a:extLst>
                <a:ext uri="{FF2B5EF4-FFF2-40B4-BE49-F238E27FC236}">
                  <a16:creationId xmlns:a16="http://schemas.microsoft.com/office/drawing/2014/main" id="{813D738E-6DBD-488E-8A64-35D56B37459C}"/>
                </a:ext>
              </a:extLst>
            </p:cNvPr>
            <p:cNvSpPr>
              <a:spLocks noChangeArrowheads="1"/>
            </p:cNvSpPr>
            <p:nvPr/>
          </p:nvSpPr>
          <p:spPr bwMode="auto">
            <a:xfrm>
              <a:off x="1937" y="2146"/>
              <a:ext cx="79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0066"/>
                  </a:solidFill>
                  <a:latin typeface="Times New Roman" panose="02020603050405020304" pitchFamily="18" charset="0"/>
                  <a:cs typeface="Times New Roman" panose="02020603050405020304" pitchFamily="18" charset="0"/>
                </a:rPr>
                <a:t>        </a:t>
              </a:r>
              <a:r>
                <a:rPr lang="en-US" altLang="zh-CN" sz="1800" b="1">
                  <a:solidFill>
                    <a:srgbClr val="000066"/>
                  </a:solidFill>
                  <a:latin typeface="Times New Roman" panose="02020603050405020304" pitchFamily="18" charset="0"/>
                  <a:cs typeface="Times New Roman" panose="02020603050405020304" pitchFamily="18" charset="0"/>
                </a:rPr>
                <a:t>·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a:t>
              </a:r>
            </a:p>
          </p:txBody>
        </p:sp>
        <p:sp>
          <p:nvSpPr>
            <p:cNvPr id="13" name="Rectangle 8">
              <a:extLst>
                <a:ext uri="{FF2B5EF4-FFF2-40B4-BE49-F238E27FC236}">
                  <a16:creationId xmlns:a16="http://schemas.microsoft.com/office/drawing/2014/main" id="{8BDF93D5-4CC9-430C-AD8D-9ADD5DA0119D}"/>
                </a:ext>
              </a:extLst>
            </p:cNvPr>
            <p:cNvSpPr>
              <a:spLocks noChangeArrowheads="1"/>
            </p:cNvSpPr>
            <p:nvPr/>
          </p:nvSpPr>
          <p:spPr bwMode="auto">
            <a:xfrm>
              <a:off x="2823" y="2152"/>
              <a:ext cx="79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       </a:t>
              </a:r>
            </a:p>
            <a:p>
              <a:pPr>
                <a:spcBef>
                  <a:spcPct val="0"/>
                </a:spcBef>
                <a:buFontTx/>
                <a:buNone/>
              </a:pPr>
              <a:r>
                <a:rPr lang="en-US" altLang="zh-CN" sz="1800" b="1" dirty="0">
                  <a:latin typeface="Times New Roman" panose="02020603050405020304" pitchFamily="18" charset="0"/>
                  <a:cs typeface="Times New Roman" panose="02020603050405020304" pitchFamily="18" charset="0"/>
                </a:rPr>
                <a:t>        ·       </a:t>
              </a:r>
            </a:p>
            <a:p>
              <a:pPr>
                <a:spcBef>
                  <a:spcPct val="0"/>
                </a:spcBef>
                <a:buFontTx/>
                <a:buNone/>
              </a:pPr>
              <a:r>
                <a:rPr lang="en-US" altLang="zh-CN" sz="1800" b="1" dirty="0">
                  <a:latin typeface="Times New Roman" panose="02020603050405020304" pitchFamily="18" charset="0"/>
                  <a:cs typeface="Times New Roman" panose="02020603050405020304" pitchFamily="18" charset="0"/>
                </a:rPr>
                <a:t>·   ·   ·   ·   ·</a:t>
              </a:r>
            </a:p>
            <a:p>
              <a:pPr>
                <a:spcBef>
                  <a:spcPct val="0"/>
                </a:spcBef>
                <a:buFontTx/>
                <a:buNone/>
              </a:pPr>
              <a:r>
                <a:rPr lang="en-US" altLang="zh-CN" sz="1800" b="1" dirty="0">
                  <a:latin typeface="Times New Roman" panose="02020603050405020304" pitchFamily="18" charset="0"/>
                  <a:cs typeface="Times New Roman" panose="02020603050405020304" pitchFamily="18" charset="0"/>
                </a:rPr>
                <a:t>        ·        </a:t>
              </a:r>
            </a:p>
            <a:p>
              <a:pPr>
                <a:spcBef>
                  <a:spcPct val="0"/>
                </a:spcBef>
                <a:buFontTx/>
                <a:buNone/>
              </a:pPr>
              <a:r>
                <a:rPr lang="en-US" altLang="zh-CN" sz="1800" b="1" dirty="0">
                  <a:latin typeface="Times New Roman" panose="02020603050405020304" pitchFamily="18" charset="0"/>
                  <a:cs typeface="Times New Roman" panose="02020603050405020304" pitchFamily="18" charset="0"/>
                </a:rPr>
                <a:t>        ·    </a:t>
              </a:r>
            </a:p>
          </p:txBody>
        </p:sp>
        <p:sp>
          <p:nvSpPr>
            <p:cNvPr id="15" name="Rectangle 9">
              <a:extLst>
                <a:ext uri="{FF2B5EF4-FFF2-40B4-BE49-F238E27FC236}">
                  <a16:creationId xmlns:a16="http://schemas.microsoft.com/office/drawing/2014/main" id="{794A902A-7DC7-41B9-9C6F-E83257CD9848}"/>
                </a:ext>
              </a:extLst>
            </p:cNvPr>
            <p:cNvSpPr>
              <a:spLocks noChangeArrowheads="1"/>
            </p:cNvSpPr>
            <p:nvPr/>
          </p:nvSpPr>
          <p:spPr bwMode="auto">
            <a:xfrm>
              <a:off x="3637" y="2146"/>
              <a:ext cx="79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solidFill>
                    <a:srgbClr val="000066"/>
                  </a:solidFill>
                  <a:latin typeface="Times New Roman" panose="02020603050405020304" pitchFamily="18" charset="0"/>
                  <a:cs typeface="Times New Roman" panose="02020603050405020304" pitchFamily="18" charset="0"/>
                </a:rPr>
                <a:t> </a:t>
              </a:r>
            </a:p>
            <a:p>
              <a:pPr>
                <a:spcBef>
                  <a:spcPct val="0"/>
                </a:spcBef>
                <a:buFontTx/>
                <a:buNone/>
              </a:pPr>
              <a:r>
                <a:rPr lang="en-US" altLang="zh-CN" sz="1800" dirty="0">
                  <a:solidFill>
                    <a:srgbClr val="000066"/>
                  </a:solidFill>
                  <a:latin typeface="Times New Roman" panose="02020603050405020304" pitchFamily="18" charset="0"/>
                  <a:cs typeface="Times New Roman" panose="02020603050405020304" pitchFamily="18" charset="0"/>
                </a:rPr>
                <a:t>    </a:t>
              </a:r>
              <a:r>
                <a:rPr lang="en-US" altLang="zh-CN" sz="1800" b="1" dirty="0">
                  <a:solidFill>
                    <a:srgbClr val="000066"/>
                  </a:solidFill>
                  <a:latin typeface="Times New Roman" panose="02020603050405020304" pitchFamily="18" charset="0"/>
                  <a:cs typeface="Times New Roman" panose="02020603050405020304" pitchFamily="18" charset="0"/>
                </a:rPr>
                <a:t>·   ·   ·    </a:t>
              </a:r>
            </a:p>
            <a:p>
              <a:pPr>
                <a:spcBef>
                  <a:spcPct val="0"/>
                </a:spcBef>
                <a:buFontTx/>
                <a:buNone/>
              </a:pPr>
              <a:r>
                <a:rPr lang="en-US" altLang="zh-CN" sz="1800" b="1" dirty="0">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dirty="0">
                  <a:solidFill>
                    <a:srgbClr val="000066"/>
                  </a:solidFill>
                  <a:latin typeface="Times New Roman" panose="02020603050405020304" pitchFamily="18" charset="0"/>
                  <a:cs typeface="Times New Roman" panose="02020603050405020304" pitchFamily="18" charset="0"/>
                </a:rPr>
                <a:t>    ·   ·   ·</a:t>
              </a:r>
              <a:r>
                <a:rPr lang="en-US" altLang="zh-CN" sz="1800" dirty="0">
                  <a:solidFill>
                    <a:srgbClr val="000066"/>
                  </a:solidFill>
                  <a:latin typeface="Times New Roman" panose="02020603050405020304" pitchFamily="18" charset="0"/>
                  <a:cs typeface="Times New Roman" panose="02020603050405020304" pitchFamily="18" charset="0"/>
                </a:rPr>
                <a:t>    </a:t>
              </a:r>
            </a:p>
            <a:p>
              <a:pPr>
                <a:spcBef>
                  <a:spcPct val="0"/>
                </a:spcBef>
                <a:buFontTx/>
                <a:buNone/>
              </a:pPr>
              <a:r>
                <a:rPr lang="en-US" altLang="zh-CN" sz="1800" dirty="0">
                  <a:solidFill>
                    <a:srgbClr val="000066"/>
                  </a:solidFill>
                  <a:latin typeface="Times New Roman" panose="02020603050405020304" pitchFamily="18" charset="0"/>
                  <a:cs typeface="Times New Roman" panose="02020603050405020304" pitchFamily="18" charset="0"/>
                </a:rPr>
                <a:t> </a:t>
              </a:r>
            </a:p>
          </p:txBody>
        </p:sp>
        <p:sp>
          <p:nvSpPr>
            <p:cNvPr id="16" name="Rectangle 10">
              <a:extLst>
                <a:ext uri="{FF2B5EF4-FFF2-40B4-BE49-F238E27FC236}">
                  <a16:creationId xmlns:a16="http://schemas.microsoft.com/office/drawing/2014/main" id="{3B416484-ED6A-490C-A0E9-C242D008D6D3}"/>
                </a:ext>
              </a:extLst>
            </p:cNvPr>
            <p:cNvSpPr>
              <a:spLocks noChangeArrowheads="1"/>
            </p:cNvSpPr>
            <p:nvPr/>
          </p:nvSpPr>
          <p:spPr bwMode="auto">
            <a:xfrm>
              <a:off x="4333" y="2152"/>
              <a:ext cx="797"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000066"/>
                  </a:solidFill>
                  <a:latin typeface="Times New Roman" panose="02020603050405020304" pitchFamily="18" charset="0"/>
                  <a:cs typeface="Times New Roman" panose="02020603050405020304" pitchFamily="18" charset="0"/>
                </a:rPr>
                <a:t>                </a:t>
              </a:r>
            </a:p>
            <a:p>
              <a:pPr>
                <a:spcBef>
                  <a:spcPct val="0"/>
                </a:spcBef>
                <a:buFontTx/>
                <a:buNone/>
              </a:pPr>
              <a:r>
                <a:rPr lang="en-US" altLang="zh-CN" sz="1800">
                  <a:solidFill>
                    <a:srgbClr val="000066"/>
                  </a:solidFill>
                  <a:latin typeface="Times New Roman" panose="02020603050405020304" pitchFamily="18" charset="0"/>
                  <a:cs typeface="Times New Roman" panose="02020603050405020304" pitchFamily="18" charset="0"/>
                </a:rPr>
                <a:t>        </a:t>
              </a:r>
              <a:r>
                <a:rPr lang="en-US" altLang="zh-CN" sz="1800" b="1">
                  <a:solidFill>
                    <a:srgbClr val="000066"/>
                  </a:solidFill>
                  <a:latin typeface="Times New Roman" panose="02020603050405020304" pitchFamily="18" charset="0"/>
                  <a:cs typeface="Times New Roman" panose="02020603050405020304" pitchFamily="18" charset="0"/>
                </a:rPr>
                <a:t>·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        </a:t>
              </a:r>
            </a:p>
            <a:p>
              <a:pPr>
                <a:spcBef>
                  <a:spcPct val="0"/>
                </a:spcBef>
                <a:buFontTx/>
                <a:buNone/>
              </a:pPr>
              <a:r>
                <a:rPr lang="en-US" altLang="zh-CN" sz="1800" b="1">
                  <a:solidFill>
                    <a:srgbClr val="000066"/>
                  </a:solidFill>
                  <a:latin typeface="Times New Roman" panose="02020603050405020304" pitchFamily="18" charset="0"/>
                  <a:cs typeface="Times New Roman" panose="02020603050405020304" pitchFamily="18" charset="0"/>
                </a:rPr>
                <a:t>            </a:t>
              </a:r>
            </a:p>
          </p:txBody>
        </p:sp>
      </p:grpSp>
    </p:spTree>
    <p:extLst>
      <p:ext uri="{BB962C8B-B14F-4D97-AF65-F5344CB8AC3E}">
        <p14:creationId xmlns:p14="http://schemas.microsoft.com/office/powerpoint/2010/main" val="11212592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graphicFrame>
        <p:nvGraphicFramePr>
          <p:cNvPr id="7" name="表格 6">
            <a:extLst>
              <a:ext uri="{FF2B5EF4-FFF2-40B4-BE49-F238E27FC236}">
                <a16:creationId xmlns:a16="http://schemas.microsoft.com/office/drawing/2014/main" id="{7FF6FEBA-A8EF-40B5-B6EE-8378BDB573CA}"/>
              </a:ext>
            </a:extLst>
          </p:cNvPr>
          <p:cNvGraphicFramePr>
            <a:graphicFrameLocks noGrp="1"/>
          </p:cNvGraphicFramePr>
          <p:nvPr>
            <p:extLst>
              <p:ext uri="{D42A27DB-BD31-4B8C-83A1-F6EECF244321}">
                <p14:modId xmlns:p14="http://schemas.microsoft.com/office/powerpoint/2010/main" val="2001313803"/>
              </p:ext>
            </p:extLst>
          </p:nvPr>
        </p:nvGraphicFramePr>
        <p:xfrm>
          <a:off x="2725984" y="2824873"/>
          <a:ext cx="7731883" cy="523220"/>
        </p:xfrm>
        <a:graphic>
          <a:graphicData uri="http://schemas.openxmlformats.org/drawingml/2006/table">
            <a:tbl>
              <a:tblPr/>
              <a:tblGrid>
                <a:gridCol w="702898">
                  <a:extLst>
                    <a:ext uri="{9D8B030D-6E8A-4147-A177-3AD203B41FA5}">
                      <a16:colId xmlns:a16="http://schemas.microsoft.com/office/drawing/2014/main" val="3484670749"/>
                    </a:ext>
                  </a:extLst>
                </a:gridCol>
                <a:gridCol w="702899">
                  <a:extLst>
                    <a:ext uri="{9D8B030D-6E8A-4147-A177-3AD203B41FA5}">
                      <a16:colId xmlns:a16="http://schemas.microsoft.com/office/drawing/2014/main" val="3067075291"/>
                    </a:ext>
                  </a:extLst>
                </a:gridCol>
                <a:gridCol w="702898">
                  <a:extLst>
                    <a:ext uri="{9D8B030D-6E8A-4147-A177-3AD203B41FA5}">
                      <a16:colId xmlns:a16="http://schemas.microsoft.com/office/drawing/2014/main" val="1001274413"/>
                    </a:ext>
                  </a:extLst>
                </a:gridCol>
                <a:gridCol w="702899">
                  <a:extLst>
                    <a:ext uri="{9D8B030D-6E8A-4147-A177-3AD203B41FA5}">
                      <a16:colId xmlns:a16="http://schemas.microsoft.com/office/drawing/2014/main" val="704769687"/>
                    </a:ext>
                  </a:extLst>
                </a:gridCol>
                <a:gridCol w="702898">
                  <a:extLst>
                    <a:ext uri="{9D8B030D-6E8A-4147-A177-3AD203B41FA5}">
                      <a16:colId xmlns:a16="http://schemas.microsoft.com/office/drawing/2014/main" val="2444816243"/>
                    </a:ext>
                  </a:extLst>
                </a:gridCol>
                <a:gridCol w="702899">
                  <a:extLst>
                    <a:ext uri="{9D8B030D-6E8A-4147-A177-3AD203B41FA5}">
                      <a16:colId xmlns:a16="http://schemas.microsoft.com/office/drawing/2014/main" val="1990938378"/>
                    </a:ext>
                  </a:extLst>
                </a:gridCol>
                <a:gridCol w="702898">
                  <a:extLst>
                    <a:ext uri="{9D8B030D-6E8A-4147-A177-3AD203B41FA5}">
                      <a16:colId xmlns:a16="http://schemas.microsoft.com/office/drawing/2014/main" val="4032423793"/>
                    </a:ext>
                  </a:extLst>
                </a:gridCol>
                <a:gridCol w="702899">
                  <a:extLst>
                    <a:ext uri="{9D8B030D-6E8A-4147-A177-3AD203B41FA5}">
                      <a16:colId xmlns:a16="http://schemas.microsoft.com/office/drawing/2014/main" val="3979274825"/>
                    </a:ext>
                  </a:extLst>
                </a:gridCol>
                <a:gridCol w="702898">
                  <a:extLst>
                    <a:ext uri="{9D8B030D-6E8A-4147-A177-3AD203B41FA5}">
                      <a16:colId xmlns:a16="http://schemas.microsoft.com/office/drawing/2014/main" val="4283993837"/>
                    </a:ext>
                  </a:extLst>
                </a:gridCol>
                <a:gridCol w="702899">
                  <a:extLst>
                    <a:ext uri="{9D8B030D-6E8A-4147-A177-3AD203B41FA5}">
                      <a16:colId xmlns:a16="http://schemas.microsoft.com/office/drawing/2014/main" val="2511960974"/>
                    </a:ext>
                  </a:extLst>
                </a:gridCol>
                <a:gridCol w="702898">
                  <a:extLst>
                    <a:ext uri="{9D8B030D-6E8A-4147-A177-3AD203B41FA5}">
                      <a16:colId xmlns:a16="http://schemas.microsoft.com/office/drawing/2014/main" val="380411873"/>
                    </a:ext>
                  </a:extLst>
                </a:gridCol>
              </a:tblGrid>
              <a:tr h="523220">
                <a:tc>
                  <a:txBody>
                    <a:bodyPr/>
                    <a:lstStyle/>
                    <a:p>
                      <a:pPr algn="ctr"/>
                      <a:r>
                        <a:rPr lang="en-US" altLang="zh-CN" sz="2000" b="1" dirty="0">
                          <a:latin typeface="Cambria Math" panose="02040503050406030204" pitchFamily="18" charset="0"/>
                          <a:ea typeface="Cambria Math" panose="02040503050406030204" pitchFamily="18" charset="0"/>
                        </a:rPr>
                        <a:t>x[</a:t>
                      </a:r>
                      <a:r>
                        <a:rPr lang="en-US" altLang="zh-CN" sz="2000" b="1" i="1" dirty="0">
                          <a:latin typeface="Cambria Math" panose="02040503050406030204" pitchFamily="18" charset="0"/>
                          <a:ea typeface="Cambria Math" panose="02040503050406030204" pitchFamily="18" charset="0"/>
                        </a:rPr>
                        <a:t>n</a:t>
                      </a:r>
                      <a:r>
                        <a:rPr lang="en-US" altLang="zh-CN" sz="2000" b="1" dirty="0">
                          <a:latin typeface="Cambria Math" panose="02040503050406030204" pitchFamily="18" charset="0"/>
                          <a:ea typeface="Cambria Math" panose="02040503050406030204" pitchFamily="18" charset="0"/>
                        </a:rPr>
                        <a:t>]</a:t>
                      </a:r>
                      <a:endParaRPr lang="zh-CN" altLang="en-US" sz="2000" b="1" dirty="0">
                        <a:latin typeface="Cambria Math" panose="02040503050406030204" pitchFamily="18" charset="0"/>
                      </a:endParaRPr>
                    </a:p>
                  </a:txBody>
                  <a:tcPr marB="3600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92159"/>
                  </a:ext>
                </a:extLst>
              </a:tr>
            </a:tbl>
          </a:graphicData>
        </a:graphic>
      </p:graphicFrame>
      <p:graphicFrame>
        <p:nvGraphicFramePr>
          <p:cNvPr id="9" name="表格 8">
            <a:extLst>
              <a:ext uri="{FF2B5EF4-FFF2-40B4-BE49-F238E27FC236}">
                <a16:creationId xmlns:a16="http://schemas.microsoft.com/office/drawing/2014/main" id="{90AF8A2C-79A6-4DD9-8E0B-5CC95582B175}"/>
              </a:ext>
            </a:extLst>
          </p:cNvPr>
          <p:cNvGraphicFramePr>
            <a:graphicFrameLocks noGrp="1"/>
          </p:cNvGraphicFramePr>
          <p:nvPr>
            <p:extLst>
              <p:ext uri="{D42A27DB-BD31-4B8C-83A1-F6EECF244321}">
                <p14:modId xmlns:p14="http://schemas.microsoft.com/office/powerpoint/2010/main" val="4048980407"/>
              </p:ext>
            </p:extLst>
          </p:nvPr>
        </p:nvGraphicFramePr>
        <p:xfrm>
          <a:off x="2725984" y="4001701"/>
          <a:ext cx="7731883" cy="523220"/>
        </p:xfrm>
        <a:graphic>
          <a:graphicData uri="http://schemas.openxmlformats.org/drawingml/2006/table">
            <a:tbl>
              <a:tblPr/>
              <a:tblGrid>
                <a:gridCol w="702898">
                  <a:extLst>
                    <a:ext uri="{9D8B030D-6E8A-4147-A177-3AD203B41FA5}">
                      <a16:colId xmlns:a16="http://schemas.microsoft.com/office/drawing/2014/main" val="3484670749"/>
                    </a:ext>
                  </a:extLst>
                </a:gridCol>
                <a:gridCol w="702899">
                  <a:extLst>
                    <a:ext uri="{9D8B030D-6E8A-4147-A177-3AD203B41FA5}">
                      <a16:colId xmlns:a16="http://schemas.microsoft.com/office/drawing/2014/main" val="3067075291"/>
                    </a:ext>
                  </a:extLst>
                </a:gridCol>
                <a:gridCol w="702898">
                  <a:extLst>
                    <a:ext uri="{9D8B030D-6E8A-4147-A177-3AD203B41FA5}">
                      <a16:colId xmlns:a16="http://schemas.microsoft.com/office/drawing/2014/main" val="1001274413"/>
                    </a:ext>
                  </a:extLst>
                </a:gridCol>
                <a:gridCol w="702899">
                  <a:extLst>
                    <a:ext uri="{9D8B030D-6E8A-4147-A177-3AD203B41FA5}">
                      <a16:colId xmlns:a16="http://schemas.microsoft.com/office/drawing/2014/main" val="704769687"/>
                    </a:ext>
                  </a:extLst>
                </a:gridCol>
                <a:gridCol w="702898">
                  <a:extLst>
                    <a:ext uri="{9D8B030D-6E8A-4147-A177-3AD203B41FA5}">
                      <a16:colId xmlns:a16="http://schemas.microsoft.com/office/drawing/2014/main" val="2444816243"/>
                    </a:ext>
                  </a:extLst>
                </a:gridCol>
                <a:gridCol w="702899">
                  <a:extLst>
                    <a:ext uri="{9D8B030D-6E8A-4147-A177-3AD203B41FA5}">
                      <a16:colId xmlns:a16="http://schemas.microsoft.com/office/drawing/2014/main" val="1990938378"/>
                    </a:ext>
                  </a:extLst>
                </a:gridCol>
                <a:gridCol w="702898">
                  <a:extLst>
                    <a:ext uri="{9D8B030D-6E8A-4147-A177-3AD203B41FA5}">
                      <a16:colId xmlns:a16="http://schemas.microsoft.com/office/drawing/2014/main" val="4032423793"/>
                    </a:ext>
                  </a:extLst>
                </a:gridCol>
                <a:gridCol w="702899">
                  <a:extLst>
                    <a:ext uri="{9D8B030D-6E8A-4147-A177-3AD203B41FA5}">
                      <a16:colId xmlns:a16="http://schemas.microsoft.com/office/drawing/2014/main" val="3979274825"/>
                    </a:ext>
                  </a:extLst>
                </a:gridCol>
                <a:gridCol w="702898">
                  <a:extLst>
                    <a:ext uri="{9D8B030D-6E8A-4147-A177-3AD203B41FA5}">
                      <a16:colId xmlns:a16="http://schemas.microsoft.com/office/drawing/2014/main" val="4283993837"/>
                    </a:ext>
                  </a:extLst>
                </a:gridCol>
                <a:gridCol w="702899">
                  <a:extLst>
                    <a:ext uri="{9D8B030D-6E8A-4147-A177-3AD203B41FA5}">
                      <a16:colId xmlns:a16="http://schemas.microsoft.com/office/drawing/2014/main" val="2511960974"/>
                    </a:ext>
                  </a:extLst>
                </a:gridCol>
                <a:gridCol w="702898">
                  <a:extLst>
                    <a:ext uri="{9D8B030D-6E8A-4147-A177-3AD203B41FA5}">
                      <a16:colId xmlns:a16="http://schemas.microsoft.com/office/drawing/2014/main" val="380411873"/>
                    </a:ext>
                  </a:extLst>
                </a:gridCol>
              </a:tblGrid>
              <a:tr h="523220">
                <a:tc>
                  <a:txBody>
                    <a:bodyPr/>
                    <a:lstStyle/>
                    <a:p>
                      <a:pPr algn="ctr"/>
                      <a:r>
                        <a:rPr lang="en-US" altLang="zh-CN" sz="2000" b="1" dirty="0">
                          <a:latin typeface="Cambria Math" panose="02040503050406030204" pitchFamily="18" charset="0"/>
                          <a:ea typeface="Cambria Math" panose="02040503050406030204" pitchFamily="18" charset="0"/>
                        </a:rPr>
                        <a:t>x[</a:t>
                      </a:r>
                      <a:r>
                        <a:rPr lang="en-US" altLang="zh-CN" sz="2000" b="1" i="1" dirty="0">
                          <a:latin typeface="Cambria Math" panose="02040503050406030204" pitchFamily="18" charset="0"/>
                          <a:ea typeface="Cambria Math" panose="02040503050406030204" pitchFamily="18" charset="0"/>
                        </a:rPr>
                        <a:t>n</a:t>
                      </a:r>
                      <a:r>
                        <a:rPr lang="en-US" altLang="zh-CN" sz="2000" b="1" dirty="0">
                          <a:latin typeface="Cambria Math" panose="02040503050406030204" pitchFamily="18" charset="0"/>
                          <a:ea typeface="Cambria Math" panose="02040503050406030204" pitchFamily="18" charset="0"/>
                        </a:rPr>
                        <a:t>]</a:t>
                      </a:r>
                      <a:endParaRPr lang="zh-CN" altLang="en-US" sz="2000" b="1" dirty="0">
                        <a:latin typeface="Cambria Math" panose="02040503050406030204" pitchFamily="18" charset="0"/>
                      </a:endParaRPr>
                    </a:p>
                  </a:txBody>
                  <a:tcPr marB="3600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rgbClr val="C00000"/>
                          </a:solidFill>
                          <a:latin typeface="Cambria Math" panose="02040503050406030204" pitchFamily="18" charset="0"/>
                          <a:ea typeface="Cambria Math" panose="02040503050406030204" pitchFamily="18" charset="0"/>
                        </a:rPr>
                        <a:t>3</a:t>
                      </a:r>
                      <a:endParaRPr lang="zh-CN" altLang="en-US" sz="2000" b="1" dirty="0">
                        <a:solidFill>
                          <a:srgbClr val="C00000"/>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rgbClr val="C00000"/>
                          </a:solidFill>
                          <a:latin typeface="Cambria Math" panose="02040503050406030204" pitchFamily="18" charset="0"/>
                          <a:ea typeface="Cambria Math" panose="02040503050406030204" pitchFamily="18" charset="0"/>
                        </a:rPr>
                        <a:t>3</a:t>
                      </a:r>
                      <a:endParaRPr lang="zh-CN" altLang="en-US" sz="2000" b="1" dirty="0">
                        <a:solidFill>
                          <a:srgbClr val="C00000"/>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rgbClr val="C00000"/>
                          </a:solidFill>
                          <a:latin typeface="Cambria Math" panose="02040503050406030204" pitchFamily="18" charset="0"/>
                          <a:ea typeface="Cambria Math" panose="02040503050406030204" pitchFamily="18" charset="0"/>
                        </a:rPr>
                        <a:t>3</a:t>
                      </a:r>
                      <a:endParaRPr lang="zh-CN" altLang="en-US" sz="2000" b="1" dirty="0">
                        <a:solidFill>
                          <a:srgbClr val="C00000"/>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92159"/>
                  </a:ext>
                </a:extLst>
              </a:tr>
            </a:tbl>
          </a:graphicData>
        </a:graphic>
      </p:graphicFrame>
      <p:graphicFrame>
        <p:nvGraphicFramePr>
          <p:cNvPr id="10" name="表格 9">
            <a:extLst>
              <a:ext uri="{FF2B5EF4-FFF2-40B4-BE49-F238E27FC236}">
                <a16:creationId xmlns:a16="http://schemas.microsoft.com/office/drawing/2014/main" id="{88865D85-74A8-4F1E-BACA-7212E06EDC98}"/>
              </a:ext>
            </a:extLst>
          </p:cNvPr>
          <p:cNvGraphicFramePr>
            <a:graphicFrameLocks noGrp="1"/>
          </p:cNvGraphicFramePr>
          <p:nvPr>
            <p:extLst>
              <p:ext uri="{D42A27DB-BD31-4B8C-83A1-F6EECF244321}">
                <p14:modId xmlns:p14="http://schemas.microsoft.com/office/powerpoint/2010/main" val="3229184315"/>
              </p:ext>
            </p:extLst>
          </p:nvPr>
        </p:nvGraphicFramePr>
        <p:xfrm>
          <a:off x="2725984" y="4788995"/>
          <a:ext cx="7731883" cy="523220"/>
        </p:xfrm>
        <a:graphic>
          <a:graphicData uri="http://schemas.openxmlformats.org/drawingml/2006/table">
            <a:tbl>
              <a:tblPr/>
              <a:tblGrid>
                <a:gridCol w="702898">
                  <a:extLst>
                    <a:ext uri="{9D8B030D-6E8A-4147-A177-3AD203B41FA5}">
                      <a16:colId xmlns:a16="http://schemas.microsoft.com/office/drawing/2014/main" val="3484670749"/>
                    </a:ext>
                  </a:extLst>
                </a:gridCol>
                <a:gridCol w="702899">
                  <a:extLst>
                    <a:ext uri="{9D8B030D-6E8A-4147-A177-3AD203B41FA5}">
                      <a16:colId xmlns:a16="http://schemas.microsoft.com/office/drawing/2014/main" val="3067075291"/>
                    </a:ext>
                  </a:extLst>
                </a:gridCol>
                <a:gridCol w="702898">
                  <a:extLst>
                    <a:ext uri="{9D8B030D-6E8A-4147-A177-3AD203B41FA5}">
                      <a16:colId xmlns:a16="http://schemas.microsoft.com/office/drawing/2014/main" val="1001274413"/>
                    </a:ext>
                  </a:extLst>
                </a:gridCol>
                <a:gridCol w="702899">
                  <a:extLst>
                    <a:ext uri="{9D8B030D-6E8A-4147-A177-3AD203B41FA5}">
                      <a16:colId xmlns:a16="http://schemas.microsoft.com/office/drawing/2014/main" val="704769687"/>
                    </a:ext>
                  </a:extLst>
                </a:gridCol>
                <a:gridCol w="702898">
                  <a:extLst>
                    <a:ext uri="{9D8B030D-6E8A-4147-A177-3AD203B41FA5}">
                      <a16:colId xmlns:a16="http://schemas.microsoft.com/office/drawing/2014/main" val="2444816243"/>
                    </a:ext>
                  </a:extLst>
                </a:gridCol>
                <a:gridCol w="702899">
                  <a:extLst>
                    <a:ext uri="{9D8B030D-6E8A-4147-A177-3AD203B41FA5}">
                      <a16:colId xmlns:a16="http://schemas.microsoft.com/office/drawing/2014/main" val="1990938378"/>
                    </a:ext>
                  </a:extLst>
                </a:gridCol>
                <a:gridCol w="702898">
                  <a:extLst>
                    <a:ext uri="{9D8B030D-6E8A-4147-A177-3AD203B41FA5}">
                      <a16:colId xmlns:a16="http://schemas.microsoft.com/office/drawing/2014/main" val="4032423793"/>
                    </a:ext>
                  </a:extLst>
                </a:gridCol>
                <a:gridCol w="702899">
                  <a:extLst>
                    <a:ext uri="{9D8B030D-6E8A-4147-A177-3AD203B41FA5}">
                      <a16:colId xmlns:a16="http://schemas.microsoft.com/office/drawing/2014/main" val="3979274825"/>
                    </a:ext>
                  </a:extLst>
                </a:gridCol>
                <a:gridCol w="702898">
                  <a:extLst>
                    <a:ext uri="{9D8B030D-6E8A-4147-A177-3AD203B41FA5}">
                      <a16:colId xmlns:a16="http://schemas.microsoft.com/office/drawing/2014/main" val="4283993837"/>
                    </a:ext>
                  </a:extLst>
                </a:gridCol>
                <a:gridCol w="702899">
                  <a:extLst>
                    <a:ext uri="{9D8B030D-6E8A-4147-A177-3AD203B41FA5}">
                      <a16:colId xmlns:a16="http://schemas.microsoft.com/office/drawing/2014/main" val="2511960974"/>
                    </a:ext>
                  </a:extLst>
                </a:gridCol>
                <a:gridCol w="702898">
                  <a:extLst>
                    <a:ext uri="{9D8B030D-6E8A-4147-A177-3AD203B41FA5}">
                      <a16:colId xmlns:a16="http://schemas.microsoft.com/office/drawing/2014/main" val="380411873"/>
                    </a:ext>
                  </a:extLst>
                </a:gridCol>
              </a:tblGrid>
              <a:tr h="523220">
                <a:tc>
                  <a:txBody>
                    <a:bodyPr/>
                    <a:lstStyle/>
                    <a:p>
                      <a:pPr algn="ctr"/>
                      <a:r>
                        <a:rPr lang="en-US" altLang="zh-CN" sz="2000" b="1" dirty="0">
                          <a:latin typeface="Cambria Math" panose="02040503050406030204" pitchFamily="18" charset="0"/>
                          <a:ea typeface="Cambria Math" panose="02040503050406030204" pitchFamily="18" charset="0"/>
                        </a:rPr>
                        <a:t>x[</a:t>
                      </a:r>
                      <a:r>
                        <a:rPr lang="en-US" altLang="zh-CN" sz="2000" b="1" i="1" dirty="0">
                          <a:latin typeface="Cambria Math" panose="02040503050406030204" pitchFamily="18" charset="0"/>
                          <a:ea typeface="Cambria Math" panose="02040503050406030204" pitchFamily="18" charset="0"/>
                        </a:rPr>
                        <a:t>n</a:t>
                      </a:r>
                      <a:r>
                        <a:rPr lang="en-US" altLang="zh-CN" sz="2000" b="1" dirty="0">
                          <a:latin typeface="Cambria Math" panose="02040503050406030204" pitchFamily="18" charset="0"/>
                          <a:ea typeface="Cambria Math" panose="02040503050406030204" pitchFamily="18" charset="0"/>
                        </a:rPr>
                        <a:t>]</a:t>
                      </a:r>
                      <a:endParaRPr lang="zh-CN" altLang="en-US" sz="2000" b="1" dirty="0">
                        <a:latin typeface="Cambria Math" panose="02040503050406030204" pitchFamily="18" charset="0"/>
                      </a:endParaRPr>
                    </a:p>
                  </a:txBody>
                  <a:tcPr marB="3600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92159"/>
                  </a:ext>
                </a:extLst>
              </a:tr>
            </a:tbl>
          </a:graphicData>
        </a:graphic>
      </p:graphicFrame>
      <p:graphicFrame>
        <p:nvGraphicFramePr>
          <p:cNvPr id="11" name="表格 10">
            <a:extLst>
              <a:ext uri="{FF2B5EF4-FFF2-40B4-BE49-F238E27FC236}">
                <a16:creationId xmlns:a16="http://schemas.microsoft.com/office/drawing/2014/main" id="{01ACDE4F-5F7E-4105-8D8C-C0E7CCD32E9B}"/>
              </a:ext>
            </a:extLst>
          </p:cNvPr>
          <p:cNvGraphicFramePr>
            <a:graphicFrameLocks noGrp="1"/>
          </p:cNvGraphicFramePr>
          <p:nvPr>
            <p:extLst>
              <p:ext uri="{D42A27DB-BD31-4B8C-83A1-F6EECF244321}">
                <p14:modId xmlns:p14="http://schemas.microsoft.com/office/powerpoint/2010/main" val="3575115798"/>
              </p:ext>
            </p:extLst>
          </p:nvPr>
        </p:nvGraphicFramePr>
        <p:xfrm>
          <a:off x="2733258" y="5623900"/>
          <a:ext cx="7731883" cy="523220"/>
        </p:xfrm>
        <a:graphic>
          <a:graphicData uri="http://schemas.openxmlformats.org/drawingml/2006/table">
            <a:tbl>
              <a:tblPr/>
              <a:tblGrid>
                <a:gridCol w="702898">
                  <a:extLst>
                    <a:ext uri="{9D8B030D-6E8A-4147-A177-3AD203B41FA5}">
                      <a16:colId xmlns:a16="http://schemas.microsoft.com/office/drawing/2014/main" val="3484670749"/>
                    </a:ext>
                  </a:extLst>
                </a:gridCol>
                <a:gridCol w="702899">
                  <a:extLst>
                    <a:ext uri="{9D8B030D-6E8A-4147-A177-3AD203B41FA5}">
                      <a16:colId xmlns:a16="http://schemas.microsoft.com/office/drawing/2014/main" val="3067075291"/>
                    </a:ext>
                  </a:extLst>
                </a:gridCol>
                <a:gridCol w="702898">
                  <a:extLst>
                    <a:ext uri="{9D8B030D-6E8A-4147-A177-3AD203B41FA5}">
                      <a16:colId xmlns:a16="http://schemas.microsoft.com/office/drawing/2014/main" val="1001274413"/>
                    </a:ext>
                  </a:extLst>
                </a:gridCol>
                <a:gridCol w="702899">
                  <a:extLst>
                    <a:ext uri="{9D8B030D-6E8A-4147-A177-3AD203B41FA5}">
                      <a16:colId xmlns:a16="http://schemas.microsoft.com/office/drawing/2014/main" val="704769687"/>
                    </a:ext>
                  </a:extLst>
                </a:gridCol>
                <a:gridCol w="702898">
                  <a:extLst>
                    <a:ext uri="{9D8B030D-6E8A-4147-A177-3AD203B41FA5}">
                      <a16:colId xmlns:a16="http://schemas.microsoft.com/office/drawing/2014/main" val="2444816243"/>
                    </a:ext>
                  </a:extLst>
                </a:gridCol>
                <a:gridCol w="702899">
                  <a:extLst>
                    <a:ext uri="{9D8B030D-6E8A-4147-A177-3AD203B41FA5}">
                      <a16:colId xmlns:a16="http://schemas.microsoft.com/office/drawing/2014/main" val="1990938378"/>
                    </a:ext>
                  </a:extLst>
                </a:gridCol>
                <a:gridCol w="702898">
                  <a:extLst>
                    <a:ext uri="{9D8B030D-6E8A-4147-A177-3AD203B41FA5}">
                      <a16:colId xmlns:a16="http://schemas.microsoft.com/office/drawing/2014/main" val="4032423793"/>
                    </a:ext>
                  </a:extLst>
                </a:gridCol>
                <a:gridCol w="702899">
                  <a:extLst>
                    <a:ext uri="{9D8B030D-6E8A-4147-A177-3AD203B41FA5}">
                      <a16:colId xmlns:a16="http://schemas.microsoft.com/office/drawing/2014/main" val="3979274825"/>
                    </a:ext>
                  </a:extLst>
                </a:gridCol>
                <a:gridCol w="702898">
                  <a:extLst>
                    <a:ext uri="{9D8B030D-6E8A-4147-A177-3AD203B41FA5}">
                      <a16:colId xmlns:a16="http://schemas.microsoft.com/office/drawing/2014/main" val="4283993837"/>
                    </a:ext>
                  </a:extLst>
                </a:gridCol>
                <a:gridCol w="702899">
                  <a:extLst>
                    <a:ext uri="{9D8B030D-6E8A-4147-A177-3AD203B41FA5}">
                      <a16:colId xmlns:a16="http://schemas.microsoft.com/office/drawing/2014/main" val="2511960974"/>
                    </a:ext>
                  </a:extLst>
                </a:gridCol>
                <a:gridCol w="702898">
                  <a:extLst>
                    <a:ext uri="{9D8B030D-6E8A-4147-A177-3AD203B41FA5}">
                      <a16:colId xmlns:a16="http://schemas.microsoft.com/office/drawing/2014/main" val="380411873"/>
                    </a:ext>
                  </a:extLst>
                </a:gridCol>
              </a:tblGrid>
              <a:tr h="523220">
                <a:tc>
                  <a:txBody>
                    <a:bodyPr/>
                    <a:lstStyle/>
                    <a:p>
                      <a:pPr algn="ctr"/>
                      <a:r>
                        <a:rPr lang="en-US" altLang="zh-CN" sz="2000" b="1" dirty="0">
                          <a:latin typeface="Cambria Math" panose="02040503050406030204" pitchFamily="18" charset="0"/>
                          <a:ea typeface="Cambria Math" panose="02040503050406030204" pitchFamily="18" charset="0"/>
                        </a:rPr>
                        <a:t>x[</a:t>
                      </a:r>
                      <a:r>
                        <a:rPr lang="en-US" altLang="zh-CN" sz="2000" b="1" i="1" dirty="0">
                          <a:latin typeface="Cambria Math" panose="02040503050406030204" pitchFamily="18" charset="0"/>
                          <a:ea typeface="Cambria Math" panose="02040503050406030204" pitchFamily="18" charset="0"/>
                        </a:rPr>
                        <a:t>n</a:t>
                      </a:r>
                      <a:r>
                        <a:rPr lang="en-US" altLang="zh-CN" sz="2000" b="1" dirty="0">
                          <a:latin typeface="Cambria Math" panose="02040503050406030204" pitchFamily="18" charset="0"/>
                          <a:ea typeface="Cambria Math" panose="02040503050406030204" pitchFamily="18" charset="0"/>
                        </a:rPr>
                        <a:t>]</a:t>
                      </a:r>
                      <a:endParaRPr lang="zh-CN" altLang="en-US" sz="2000" b="1" dirty="0">
                        <a:latin typeface="Cambria Math" panose="02040503050406030204" pitchFamily="18" charset="0"/>
                      </a:endParaRPr>
                    </a:p>
                  </a:txBody>
                  <a:tcPr marB="3600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1.7</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1.7</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1.3</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2.3</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2.3</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2.2</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1" dirty="0">
                          <a:solidFill>
                            <a:schemeClr val="tx1"/>
                          </a:solidFill>
                          <a:latin typeface="Cambria Math" panose="02040503050406030204" pitchFamily="18" charset="0"/>
                          <a:ea typeface="Cambria Math" panose="02040503050406030204" pitchFamily="18" charset="0"/>
                        </a:rPr>
                        <a:t>-</a:t>
                      </a:r>
                      <a:endParaRPr lang="zh-CN" altLang="en-US" sz="2000" b="1" dirty="0">
                        <a:solidFill>
                          <a:schemeClr val="tx1"/>
                        </a:solidFill>
                        <a:latin typeface="Cambria Math" panose="02040503050406030204" pitchFamily="18" charset="0"/>
                      </a:endParaRPr>
                    </a:p>
                  </a:txBody>
                  <a:tcPr marB="3600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792159"/>
                  </a:ext>
                </a:extLst>
              </a:tr>
            </a:tbl>
          </a:graphicData>
        </a:graphic>
      </p:graphicFrame>
      <p:grpSp>
        <p:nvGrpSpPr>
          <p:cNvPr id="12" name="组合 11">
            <a:extLst>
              <a:ext uri="{FF2B5EF4-FFF2-40B4-BE49-F238E27FC236}">
                <a16:creationId xmlns:a16="http://schemas.microsoft.com/office/drawing/2014/main" id="{21907F9C-E0C8-4481-919B-9B7A3295765E}"/>
              </a:ext>
            </a:extLst>
          </p:cNvPr>
          <p:cNvGrpSpPr/>
          <p:nvPr/>
        </p:nvGrpSpPr>
        <p:grpSpPr>
          <a:xfrm>
            <a:off x="6584650" y="3348093"/>
            <a:ext cx="1180473" cy="599928"/>
            <a:chOff x="6264692" y="2540724"/>
            <a:chExt cx="1180473" cy="599928"/>
          </a:xfrm>
        </p:grpSpPr>
        <p:cxnSp>
          <p:nvCxnSpPr>
            <p:cNvPr id="13" name="直接箭头连接符 12">
              <a:extLst>
                <a:ext uri="{FF2B5EF4-FFF2-40B4-BE49-F238E27FC236}">
                  <a16:creationId xmlns:a16="http://schemas.microsoft.com/office/drawing/2014/main" id="{23931917-D168-4934-8831-AA9875ACEEA8}"/>
                </a:ext>
              </a:extLst>
            </p:cNvPr>
            <p:cNvCxnSpPr/>
            <p:nvPr/>
          </p:nvCxnSpPr>
          <p:spPr>
            <a:xfrm>
              <a:off x="6338225" y="2540724"/>
              <a:ext cx="0" cy="268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38231FE-48F8-4F76-9254-C82CAE28478B}"/>
                </a:ext>
              </a:extLst>
            </p:cNvPr>
            <p:cNvCxnSpPr/>
            <p:nvPr/>
          </p:nvCxnSpPr>
          <p:spPr>
            <a:xfrm>
              <a:off x="6914698" y="2560604"/>
              <a:ext cx="0" cy="268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3B1112B-5DC7-4A9A-A220-4CE902009F62}"/>
                </a:ext>
              </a:extLst>
            </p:cNvPr>
            <p:cNvSpPr txBox="1"/>
            <p:nvPr/>
          </p:nvSpPr>
          <p:spPr>
            <a:xfrm>
              <a:off x="6264692" y="2740542"/>
              <a:ext cx="1180473" cy="400110"/>
            </a:xfrm>
            <a:prstGeom prst="rect">
              <a:avLst/>
            </a:prstGeom>
            <a:noFill/>
          </p:spPr>
          <p:txBody>
            <a:bodyPr wrap="square" rtlCol="0">
              <a:spAutoFit/>
            </a:bodyPr>
            <a:lstStyle/>
            <a:p>
              <a:r>
                <a:rPr lang="en-US" altLang="zh-CN" sz="2000" b="1" dirty="0"/>
                <a:t>Edge</a:t>
              </a:r>
              <a:endParaRPr lang="zh-CN" altLang="en-US" sz="2000" b="1" dirty="0"/>
            </a:p>
          </p:txBody>
        </p:sp>
      </p:grpSp>
      <p:cxnSp>
        <p:nvCxnSpPr>
          <p:cNvPr id="17" name="直接箭头连接符 16">
            <a:extLst>
              <a:ext uri="{FF2B5EF4-FFF2-40B4-BE49-F238E27FC236}">
                <a16:creationId xmlns:a16="http://schemas.microsoft.com/office/drawing/2014/main" id="{EFC36078-CBF0-40FB-B1A0-010F33AC7347}"/>
              </a:ext>
            </a:extLst>
          </p:cNvPr>
          <p:cNvCxnSpPr/>
          <p:nvPr/>
        </p:nvCxnSpPr>
        <p:spPr>
          <a:xfrm>
            <a:off x="6678711" y="6160330"/>
            <a:ext cx="0" cy="268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DBD63CC-0809-4106-AF46-B91679C6B0A2}"/>
              </a:ext>
            </a:extLst>
          </p:cNvPr>
          <p:cNvCxnSpPr/>
          <p:nvPr/>
        </p:nvCxnSpPr>
        <p:spPr>
          <a:xfrm>
            <a:off x="7292001" y="6160330"/>
            <a:ext cx="0" cy="268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CB506EB-EEEA-4B93-B073-898EDA82EA76}"/>
              </a:ext>
            </a:extLst>
          </p:cNvPr>
          <p:cNvCxnSpPr/>
          <p:nvPr/>
        </p:nvCxnSpPr>
        <p:spPr>
          <a:xfrm>
            <a:off x="7990678" y="6160372"/>
            <a:ext cx="0" cy="2687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B2A6CEE-2D7E-4BFA-8B41-B03DB25DA07C}"/>
              </a:ext>
            </a:extLst>
          </p:cNvPr>
          <p:cNvSpPr txBox="1"/>
          <p:nvPr/>
        </p:nvSpPr>
        <p:spPr>
          <a:xfrm>
            <a:off x="5733604" y="6390429"/>
            <a:ext cx="3109633" cy="400110"/>
          </a:xfrm>
          <a:prstGeom prst="rect">
            <a:avLst/>
          </a:prstGeom>
          <a:noFill/>
        </p:spPr>
        <p:txBody>
          <a:bodyPr wrap="square" rtlCol="0">
            <a:spAutoFit/>
          </a:bodyPr>
          <a:lstStyle/>
          <a:p>
            <a:r>
              <a:rPr lang="en-US" altLang="zh-CN" sz="2000" b="1" dirty="0"/>
              <a:t>The edge is smoothed</a:t>
            </a:r>
            <a:endParaRPr lang="zh-CN" altLang="en-US" sz="2000" b="1" dirty="0"/>
          </a:p>
        </p:txBody>
      </p:sp>
      <p:sp>
        <p:nvSpPr>
          <p:cNvPr id="23" name="文本框 22">
            <a:extLst>
              <a:ext uri="{FF2B5EF4-FFF2-40B4-BE49-F238E27FC236}">
                <a16:creationId xmlns:a16="http://schemas.microsoft.com/office/drawing/2014/main" id="{F44B660A-8290-4F4C-8720-4D8B0BB9C91D}"/>
              </a:ext>
            </a:extLst>
          </p:cNvPr>
          <p:cNvSpPr txBox="1"/>
          <p:nvPr/>
        </p:nvSpPr>
        <p:spPr>
          <a:xfrm>
            <a:off x="1668203" y="2901923"/>
            <a:ext cx="117651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Example</a:t>
            </a:r>
            <a:endParaRPr lang="zh-CN" altLang="en-US" sz="20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D5A1626-A339-46CC-B6A6-5EE6E3E0D044}"/>
              </a:ext>
            </a:extLst>
          </p:cNvPr>
          <p:cNvSpPr txBox="1"/>
          <p:nvPr/>
        </p:nvSpPr>
        <p:spPr>
          <a:xfrm>
            <a:off x="1127605" y="4063256"/>
            <a:ext cx="203974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Impulse noise</a:t>
            </a:r>
            <a:endParaRPr lang="zh-CN" altLang="en-US" sz="2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0905AEE-3077-44B2-9EBF-65619A6EB8FD}"/>
              </a:ext>
            </a:extLst>
          </p:cNvPr>
          <p:cNvSpPr txBox="1"/>
          <p:nvPr/>
        </p:nvSpPr>
        <p:spPr>
          <a:xfrm>
            <a:off x="1435796" y="4714472"/>
            <a:ext cx="1641328" cy="707886"/>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Median</a:t>
            </a:r>
          </a:p>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000" i="1" dirty="0">
                <a:latin typeface="Times New Roman" panose="02020603050405020304" pitchFamily="18" charset="0"/>
                <a:ea typeface="Cambria Math" panose="02040503050406030204" pitchFamily="18" charset="0"/>
                <a:cs typeface="Times New Roman" panose="02020603050405020304" pitchFamily="18" charset="0"/>
              </a:rPr>
              <a:t>N</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B0B4E09-76BA-4237-8188-EE7F2F8C8AFB}"/>
              </a:ext>
            </a:extLst>
          </p:cNvPr>
          <p:cNvSpPr txBox="1"/>
          <p:nvPr/>
        </p:nvSpPr>
        <p:spPr>
          <a:xfrm>
            <a:off x="1443071" y="5483913"/>
            <a:ext cx="1641328" cy="707886"/>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Average</a:t>
            </a:r>
          </a:p>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a:t>
            </a:r>
            <a:r>
              <a:rPr lang="en-US" altLang="zh-CN" sz="2000" i="1" dirty="0">
                <a:latin typeface="Times New Roman" panose="02020603050405020304" pitchFamily="18" charset="0"/>
                <a:ea typeface="Cambria Math" panose="02040503050406030204" pitchFamily="18" charset="0"/>
                <a:cs typeface="Times New Roman" panose="02020603050405020304" pitchFamily="18" charset="0"/>
              </a:rPr>
              <a:t>N</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98D922B9-6515-498F-BC0A-551E725431D0}"/>
              </a:ext>
            </a:extLst>
          </p:cNvPr>
          <p:cNvSpPr txBox="1"/>
          <p:nvPr/>
        </p:nvSpPr>
        <p:spPr>
          <a:xfrm>
            <a:off x="2480236" y="2124676"/>
            <a:ext cx="6707458" cy="492443"/>
          </a:xfrm>
          <a:prstGeom prst="rect">
            <a:avLst/>
          </a:prstGeom>
          <a:noFill/>
        </p:spPr>
        <p:txBody>
          <a:bodyPr wrap="square">
            <a:spAutoFit/>
          </a:bodyPr>
          <a:lstStyle/>
          <a:p>
            <a:pPr>
              <a:spcBef>
                <a:spcPct val="0"/>
              </a:spcBef>
              <a:buClr>
                <a:srgbClr val="48A2A0"/>
              </a:buClr>
              <a:buSzPct val="75000"/>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Median Filter</a:t>
            </a:r>
          </a:p>
        </p:txBody>
      </p:sp>
    </p:spTree>
    <p:extLst>
      <p:ext uri="{BB962C8B-B14F-4D97-AF65-F5344CB8AC3E}">
        <p14:creationId xmlns:p14="http://schemas.microsoft.com/office/powerpoint/2010/main" val="118519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grpSp>
        <p:nvGrpSpPr>
          <p:cNvPr id="7" name="组合 6">
            <a:extLst>
              <a:ext uri="{FF2B5EF4-FFF2-40B4-BE49-F238E27FC236}">
                <a16:creationId xmlns:a16="http://schemas.microsoft.com/office/drawing/2014/main" id="{CF38BB22-B8FC-4C47-8DD9-2212D1891D3A}"/>
              </a:ext>
            </a:extLst>
          </p:cNvPr>
          <p:cNvGrpSpPr/>
          <p:nvPr/>
        </p:nvGrpSpPr>
        <p:grpSpPr>
          <a:xfrm>
            <a:off x="1663853" y="2678674"/>
            <a:ext cx="3009900" cy="3198429"/>
            <a:chOff x="1095141" y="2757698"/>
            <a:chExt cx="3009900" cy="3198429"/>
          </a:xfrm>
        </p:grpSpPr>
        <p:pic>
          <p:nvPicPr>
            <p:cNvPr id="9" name="Picture 3" descr="FY$)Q}_71IH%8DFDTK~I{A7">
              <a:extLst>
                <a:ext uri="{FF2B5EF4-FFF2-40B4-BE49-F238E27FC236}">
                  <a16:creationId xmlns:a16="http://schemas.microsoft.com/office/drawing/2014/main" id="{3A504623-0A71-4828-86FF-64880FCC6A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613"/>
            <a:stretch/>
          </p:blipFill>
          <p:spPr bwMode="auto">
            <a:xfrm>
              <a:off x="1313983" y="2757698"/>
              <a:ext cx="257221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AB277CF-76A6-4D30-B488-C27B537B6455}"/>
                </a:ext>
              </a:extLst>
            </p:cNvPr>
            <p:cNvSpPr/>
            <p:nvPr/>
          </p:nvSpPr>
          <p:spPr>
            <a:xfrm>
              <a:off x="1095141" y="5365934"/>
              <a:ext cx="3009900" cy="590193"/>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sym typeface="+mn-lt"/>
                </a:rPr>
                <a:t>Original Image With Salt and Pepper Noise</a:t>
              </a:r>
            </a:p>
          </p:txBody>
        </p:sp>
      </p:grpSp>
      <p:grpSp>
        <p:nvGrpSpPr>
          <p:cNvPr id="11" name="组合 10">
            <a:extLst>
              <a:ext uri="{FF2B5EF4-FFF2-40B4-BE49-F238E27FC236}">
                <a16:creationId xmlns:a16="http://schemas.microsoft.com/office/drawing/2014/main" id="{74D89E42-170D-4F7C-9418-996CA5A3A465}"/>
              </a:ext>
            </a:extLst>
          </p:cNvPr>
          <p:cNvGrpSpPr/>
          <p:nvPr/>
        </p:nvGrpSpPr>
        <p:grpSpPr>
          <a:xfrm>
            <a:off x="5147062" y="2716774"/>
            <a:ext cx="3009900" cy="3165796"/>
            <a:chOff x="4578350" y="2795798"/>
            <a:chExt cx="3009900" cy="3165796"/>
          </a:xfrm>
        </p:grpSpPr>
        <p:sp>
          <p:nvSpPr>
            <p:cNvPr id="12" name="矩形 11">
              <a:extLst>
                <a:ext uri="{FF2B5EF4-FFF2-40B4-BE49-F238E27FC236}">
                  <a16:creationId xmlns:a16="http://schemas.microsoft.com/office/drawing/2014/main" id="{E7EF32E3-D922-4B39-BCBD-C34FD34F4B69}"/>
                </a:ext>
              </a:extLst>
            </p:cNvPr>
            <p:cNvSpPr/>
            <p:nvPr/>
          </p:nvSpPr>
          <p:spPr>
            <a:xfrm>
              <a:off x="4578350" y="5371402"/>
              <a:ext cx="3009900" cy="590192"/>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sym typeface="+mn-lt"/>
                </a:rPr>
                <a:t>Image After </a:t>
              </a:r>
              <a:r>
                <a:rPr lang="en-US" altLang="zh-CN" b="1" dirty="0">
                  <a:solidFill>
                    <a:srgbClr val="C00000"/>
                  </a:solidFill>
                  <a:latin typeface="Times New Roman" panose="02020603050405020304" pitchFamily="18" charset="0"/>
                  <a:cs typeface="Times New Roman" panose="02020603050405020304" pitchFamily="18" charset="0"/>
                  <a:sym typeface="+mn-lt"/>
                </a:rPr>
                <a:t>Averaging</a:t>
              </a:r>
              <a:r>
                <a:rPr lang="en-US" altLang="zh-CN" dirty="0">
                  <a:latin typeface="Times New Roman" panose="02020603050405020304" pitchFamily="18" charset="0"/>
                  <a:cs typeface="Times New Roman" panose="02020603050405020304" pitchFamily="18" charset="0"/>
                  <a:sym typeface="+mn-lt"/>
                </a:rPr>
                <a:t> Filter (3×3)</a:t>
              </a:r>
            </a:p>
          </p:txBody>
        </p:sp>
        <p:pic>
          <p:nvPicPr>
            <p:cNvPr id="13" name="Picture 3" descr="FY$)Q}_71IH%8DFDTK~I{A7">
              <a:extLst>
                <a:ext uri="{FF2B5EF4-FFF2-40B4-BE49-F238E27FC236}">
                  <a16:creationId xmlns:a16="http://schemas.microsoft.com/office/drawing/2014/main" id="{48BB48FC-2A69-475A-AB3E-BD6F04217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2" r="33808"/>
            <a:stretch/>
          </p:blipFill>
          <p:spPr bwMode="auto">
            <a:xfrm>
              <a:off x="4826000" y="2795798"/>
              <a:ext cx="25146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a:extLst>
              <a:ext uri="{FF2B5EF4-FFF2-40B4-BE49-F238E27FC236}">
                <a16:creationId xmlns:a16="http://schemas.microsoft.com/office/drawing/2014/main" id="{016FB5C9-B4AE-4F70-8168-AB1ADAA1C614}"/>
              </a:ext>
            </a:extLst>
          </p:cNvPr>
          <p:cNvGrpSpPr/>
          <p:nvPr/>
        </p:nvGrpSpPr>
        <p:grpSpPr>
          <a:xfrm>
            <a:off x="8630271" y="2691374"/>
            <a:ext cx="3009900" cy="3191194"/>
            <a:chOff x="8061559" y="2770398"/>
            <a:chExt cx="3009900" cy="3191194"/>
          </a:xfrm>
        </p:grpSpPr>
        <p:sp>
          <p:nvSpPr>
            <p:cNvPr id="16" name="矩形 15">
              <a:extLst>
                <a:ext uri="{FF2B5EF4-FFF2-40B4-BE49-F238E27FC236}">
                  <a16:creationId xmlns:a16="http://schemas.microsoft.com/office/drawing/2014/main" id="{B9C9255B-1A0B-46C7-B320-FE4D921009B3}"/>
                </a:ext>
              </a:extLst>
            </p:cNvPr>
            <p:cNvSpPr/>
            <p:nvPr/>
          </p:nvSpPr>
          <p:spPr>
            <a:xfrm>
              <a:off x="8061559" y="5371401"/>
              <a:ext cx="3009900" cy="590191"/>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spcBef>
                  <a:spcPct val="0"/>
                </a:spcBef>
                <a:buFontTx/>
                <a:buNone/>
              </a:pPr>
              <a:r>
                <a:rPr lang="en-US" altLang="zh-CN" sz="1800" dirty="0">
                  <a:latin typeface="Times New Roman" panose="02020603050405020304" pitchFamily="18" charset="0"/>
                </a:rPr>
                <a:t>Image After </a:t>
              </a:r>
              <a:r>
                <a:rPr lang="en-US" altLang="zh-CN" sz="1800" b="1" dirty="0">
                  <a:solidFill>
                    <a:srgbClr val="C00000"/>
                  </a:solidFill>
                  <a:latin typeface="Times New Roman" panose="02020603050405020304" pitchFamily="18" charset="0"/>
                </a:rPr>
                <a:t>Median</a:t>
              </a:r>
              <a:r>
                <a:rPr lang="en-US" altLang="zh-CN" sz="1800" b="1" dirty="0">
                  <a:solidFill>
                    <a:srgbClr val="CC0000"/>
                  </a:solidFill>
                  <a:latin typeface="Times New Roman" panose="02020603050405020304" pitchFamily="18" charset="0"/>
                </a:rPr>
                <a:t> </a:t>
              </a:r>
              <a:r>
                <a:rPr lang="en-US" altLang="zh-CN" sz="1800" dirty="0">
                  <a:latin typeface="Times New Roman" panose="02020603050405020304" pitchFamily="18" charset="0"/>
                </a:rPr>
                <a:t>Filter (3×3)</a:t>
              </a:r>
            </a:p>
          </p:txBody>
        </p:sp>
        <p:pic>
          <p:nvPicPr>
            <p:cNvPr id="17" name="Picture 3" descr="FY$)Q}_71IH%8DFDTK~I{A7">
              <a:extLst>
                <a:ext uri="{FF2B5EF4-FFF2-40B4-BE49-F238E27FC236}">
                  <a16:creationId xmlns:a16="http://schemas.microsoft.com/office/drawing/2014/main" id="{2F83986F-2E90-4962-B96E-3982ACA7B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686" b="589"/>
            <a:stretch/>
          </p:blipFill>
          <p:spPr bwMode="auto">
            <a:xfrm>
              <a:off x="8178800" y="2770398"/>
              <a:ext cx="2566520" cy="244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9805D187-02E6-49F9-ABAF-3AA750242335}"/>
              </a:ext>
            </a:extLst>
          </p:cNvPr>
          <p:cNvSpPr txBox="1"/>
          <p:nvPr/>
        </p:nvSpPr>
        <p:spPr>
          <a:xfrm>
            <a:off x="2480236" y="2124676"/>
            <a:ext cx="6707458" cy="492443"/>
          </a:xfrm>
          <a:prstGeom prst="rect">
            <a:avLst/>
          </a:prstGeom>
          <a:noFill/>
        </p:spPr>
        <p:txBody>
          <a:bodyPr wrap="square">
            <a:spAutoFit/>
          </a:bodyPr>
          <a:lstStyle/>
          <a:p>
            <a:pPr>
              <a:spcBef>
                <a:spcPct val="0"/>
              </a:spcBef>
              <a:buClr>
                <a:srgbClr val="48A2A0"/>
              </a:buClr>
              <a:buSzPct val="75000"/>
              <a:buFont typeface="Wingdings" panose="05000000000000000000" pitchFamily="2" charset="2"/>
              <a:buChar char="l"/>
            </a:pPr>
            <a:r>
              <a:rPr lang="en-US" altLang="zh-CN" sz="2600" dirty="0">
                <a:latin typeface="Times New Roman" panose="02020603050405020304" pitchFamily="18" charset="0"/>
                <a:cs typeface="Times New Roman" panose="02020603050405020304" pitchFamily="18" charset="0"/>
              </a:rPr>
              <a:t>Median Filter</a:t>
            </a:r>
          </a:p>
        </p:txBody>
      </p:sp>
    </p:spTree>
    <p:extLst>
      <p:ext uri="{BB962C8B-B14F-4D97-AF65-F5344CB8AC3E}">
        <p14:creationId xmlns:p14="http://schemas.microsoft.com/office/powerpoint/2010/main" val="3719361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521669" y="1129989"/>
            <a:ext cx="324795" cy="303530"/>
          </a:xfrm>
          <a:prstGeom prst="ellipse">
            <a:avLst/>
          </a:prstGeom>
          <a:solidFill>
            <a:srgbClr val="0070C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978381" y="1020144"/>
            <a:ext cx="8486762" cy="523220"/>
          </a:xfrm>
          <a:prstGeom prst="rect">
            <a:avLst/>
          </a:prstGeom>
          <a:noFill/>
        </p:spPr>
        <p:txBody>
          <a:bodyPr wrap="square" rtlCol="0">
            <a:spAutoFit/>
          </a:bodyPr>
          <a:lstStyle/>
          <a:p>
            <a:r>
              <a:rPr lang="en-US" altLang="zh-CN" sz="2800" dirty="0">
                <a:solidFill>
                  <a:srgbClr val="48A2A0"/>
                </a:solidFill>
                <a:cs typeface="+mn-ea"/>
                <a:sym typeface="+mn-lt"/>
              </a:rPr>
              <a:t>Spatial Filtering</a:t>
            </a:r>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593C2FF4-07A3-4D81-8F1F-0F7E5CC9C847}"/>
              </a:ext>
            </a:extLst>
          </p:cNvPr>
          <p:cNvSpPr txBox="1"/>
          <p:nvPr/>
        </p:nvSpPr>
        <p:spPr>
          <a:xfrm>
            <a:off x="1978381" y="1601456"/>
            <a:ext cx="6709718" cy="461665"/>
          </a:xfrm>
          <a:prstGeom prst="rect">
            <a:avLst/>
          </a:prstGeom>
          <a:noFill/>
        </p:spPr>
        <p:txBody>
          <a:bodyPr wrap="square">
            <a:spAutoFit/>
          </a:bodyPr>
          <a:lstStyle/>
          <a:p>
            <a:pPr marL="342900" indent="-342900">
              <a:buClr>
                <a:srgbClr val="B0C4DD"/>
              </a:buClr>
              <a:buFont typeface="Wingdings" panose="05000000000000000000" pitchFamily="2" charset="2"/>
              <a:buChar char="n"/>
            </a:pPr>
            <a:r>
              <a:rPr lang="en-US" altLang="zh-CN" sz="2400" dirty="0">
                <a:latin typeface="Cambria Math" panose="02040503050406030204" pitchFamily="18" charset="0"/>
                <a:ea typeface="Cambria Math" panose="02040503050406030204" pitchFamily="18" charset="0"/>
              </a:rPr>
              <a:t>Smoothing</a:t>
            </a:r>
          </a:p>
        </p:txBody>
      </p:sp>
      <p:grpSp>
        <p:nvGrpSpPr>
          <p:cNvPr id="7" name="组合 6">
            <a:extLst>
              <a:ext uri="{FF2B5EF4-FFF2-40B4-BE49-F238E27FC236}">
                <a16:creationId xmlns:a16="http://schemas.microsoft.com/office/drawing/2014/main" id="{6CDF365F-175C-4ED7-B14A-DB4C38DD8A54}"/>
              </a:ext>
            </a:extLst>
          </p:cNvPr>
          <p:cNvGrpSpPr/>
          <p:nvPr/>
        </p:nvGrpSpPr>
        <p:grpSpPr>
          <a:xfrm>
            <a:off x="1579563" y="3307026"/>
            <a:ext cx="1709737" cy="2717141"/>
            <a:chOff x="1579563" y="3307026"/>
            <a:chExt cx="1709737" cy="2717141"/>
          </a:xfrm>
        </p:grpSpPr>
        <p:sp>
          <p:nvSpPr>
            <p:cNvPr id="9" name="矩形 8">
              <a:extLst>
                <a:ext uri="{FF2B5EF4-FFF2-40B4-BE49-F238E27FC236}">
                  <a16:creationId xmlns:a16="http://schemas.microsoft.com/office/drawing/2014/main" id="{DEC38227-096F-4C3A-AC00-2326055916E6}"/>
                </a:ext>
              </a:extLst>
            </p:cNvPr>
            <p:cNvSpPr/>
            <p:nvPr/>
          </p:nvSpPr>
          <p:spPr>
            <a:xfrm>
              <a:off x="1812055" y="5620717"/>
              <a:ext cx="1215483" cy="40345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3×3</a:t>
              </a:r>
              <a:endParaRPr lang="zh-CN" altLang="en-US" dirty="0">
                <a:cs typeface="+mn-ea"/>
                <a:sym typeface="+mn-lt"/>
              </a:endParaRPr>
            </a:p>
          </p:txBody>
        </p:sp>
        <p:pic>
          <p:nvPicPr>
            <p:cNvPr id="10" name="Picture 3">
              <a:extLst>
                <a:ext uri="{FF2B5EF4-FFF2-40B4-BE49-F238E27FC236}">
                  <a16:creationId xmlns:a16="http://schemas.microsoft.com/office/drawing/2014/main" id="{C9C3591F-5E71-478F-84B7-2A1D15AC3A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67"/>
            <a:stretch/>
          </p:blipFill>
          <p:spPr bwMode="auto">
            <a:xfrm>
              <a:off x="1579563" y="3307026"/>
              <a:ext cx="1709737"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a:extLst>
              <a:ext uri="{FF2B5EF4-FFF2-40B4-BE49-F238E27FC236}">
                <a16:creationId xmlns:a16="http://schemas.microsoft.com/office/drawing/2014/main" id="{80257767-AD26-4CC8-992C-1F5D189C06A2}"/>
              </a:ext>
            </a:extLst>
          </p:cNvPr>
          <p:cNvGrpSpPr/>
          <p:nvPr/>
        </p:nvGrpSpPr>
        <p:grpSpPr>
          <a:xfrm>
            <a:off x="7850598" y="643201"/>
            <a:ext cx="2014190" cy="2438273"/>
            <a:chOff x="7850598" y="643201"/>
            <a:chExt cx="2014190" cy="2438273"/>
          </a:xfrm>
        </p:grpSpPr>
        <p:sp>
          <p:nvSpPr>
            <p:cNvPr id="12" name="矩形 11">
              <a:extLst>
                <a:ext uri="{FF2B5EF4-FFF2-40B4-BE49-F238E27FC236}">
                  <a16:creationId xmlns:a16="http://schemas.microsoft.com/office/drawing/2014/main" id="{450E293E-C78B-4D88-BE6C-BFAD61CE1433}"/>
                </a:ext>
              </a:extLst>
            </p:cNvPr>
            <p:cNvSpPr/>
            <p:nvPr/>
          </p:nvSpPr>
          <p:spPr>
            <a:xfrm>
              <a:off x="7850598" y="2416388"/>
              <a:ext cx="2014190" cy="665086"/>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Image with salt and pepper noise</a:t>
              </a:r>
            </a:p>
          </p:txBody>
        </p:sp>
        <p:pic>
          <p:nvPicPr>
            <p:cNvPr id="13" name="Picture 4">
              <a:extLst>
                <a:ext uri="{FF2B5EF4-FFF2-40B4-BE49-F238E27FC236}">
                  <a16:creationId xmlns:a16="http://schemas.microsoft.com/office/drawing/2014/main" id="{C9AA5579-4407-4707-8B0F-2B4E430708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2368" y="643201"/>
              <a:ext cx="139065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a:extLst>
              <a:ext uri="{FF2B5EF4-FFF2-40B4-BE49-F238E27FC236}">
                <a16:creationId xmlns:a16="http://schemas.microsoft.com/office/drawing/2014/main" id="{F8DE5996-3268-4F64-A041-284FFE297CB5}"/>
              </a:ext>
            </a:extLst>
          </p:cNvPr>
          <p:cNvGrpSpPr/>
          <p:nvPr/>
        </p:nvGrpSpPr>
        <p:grpSpPr>
          <a:xfrm>
            <a:off x="5016500" y="3345126"/>
            <a:ext cx="1752918" cy="2679041"/>
            <a:chOff x="5016500" y="3345126"/>
            <a:chExt cx="1752918" cy="2679041"/>
          </a:xfrm>
        </p:grpSpPr>
        <p:sp>
          <p:nvSpPr>
            <p:cNvPr id="16" name="矩形 15">
              <a:extLst>
                <a:ext uri="{FF2B5EF4-FFF2-40B4-BE49-F238E27FC236}">
                  <a16:creationId xmlns:a16="http://schemas.microsoft.com/office/drawing/2014/main" id="{76282B4B-8670-4DD8-A077-20416857DB93}"/>
                </a:ext>
              </a:extLst>
            </p:cNvPr>
            <p:cNvSpPr/>
            <p:nvPr/>
          </p:nvSpPr>
          <p:spPr>
            <a:xfrm>
              <a:off x="5330283" y="5643167"/>
              <a:ext cx="1215483" cy="381000"/>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5×5</a:t>
              </a:r>
              <a:endParaRPr lang="zh-CN" altLang="en-US" dirty="0">
                <a:cs typeface="+mn-ea"/>
                <a:sym typeface="+mn-lt"/>
              </a:endParaRPr>
            </a:p>
          </p:txBody>
        </p:sp>
        <p:pic>
          <p:nvPicPr>
            <p:cNvPr id="17" name="Picture 3">
              <a:extLst>
                <a:ext uri="{FF2B5EF4-FFF2-40B4-BE49-F238E27FC236}">
                  <a16:creationId xmlns:a16="http://schemas.microsoft.com/office/drawing/2014/main" id="{E691AB8E-269A-4F8B-AADA-C7DA34F335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56" t="3927" r="34354" b="-3927"/>
            <a:stretch/>
          </p:blipFill>
          <p:spPr bwMode="auto">
            <a:xfrm>
              <a:off x="5016500" y="3345126"/>
              <a:ext cx="1752918" cy="233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18">
            <a:extLst>
              <a:ext uri="{FF2B5EF4-FFF2-40B4-BE49-F238E27FC236}">
                <a16:creationId xmlns:a16="http://schemas.microsoft.com/office/drawing/2014/main" id="{191B2EB0-EB15-418D-B9D4-712AB69BC2F5}"/>
              </a:ext>
            </a:extLst>
          </p:cNvPr>
          <p:cNvGrpSpPr/>
          <p:nvPr/>
        </p:nvGrpSpPr>
        <p:grpSpPr>
          <a:xfrm>
            <a:off x="8343900" y="3332426"/>
            <a:ext cx="1714500" cy="2669291"/>
            <a:chOff x="8343900" y="3332426"/>
            <a:chExt cx="1714500" cy="2669291"/>
          </a:xfrm>
        </p:grpSpPr>
        <p:sp>
          <p:nvSpPr>
            <p:cNvPr id="20" name="矩形 19">
              <a:extLst>
                <a:ext uri="{FF2B5EF4-FFF2-40B4-BE49-F238E27FC236}">
                  <a16:creationId xmlns:a16="http://schemas.microsoft.com/office/drawing/2014/main" id="{299085FE-2E95-4248-AA14-90669EA1B15E}"/>
                </a:ext>
              </a:extLst>
            </p:cNvPr>
            <p:cNvSpPr/>
            <p:nvPr/>
          </p:nvSpPr>
          <p:spPr>
            <a:xfrm>
              <a:off x="8619573" y="5626100"/>
              <a:ext cx="1070838" cy="375617"/>
            </a:xfrm>
            <a:prstGeom prst="rect">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7×7</a:t>
              </a:r>
              <a:endParaRPr lang="zh-CN" altLang="en-US" dirty="0">
                <a:cs typeface="+mn-ea"/>
                <a:sym typeface="+mn-lt"/>
              </a:endParaRPr>
            </a:p>
          </p:txBody>
        </p:sp>
        <p:pic>
          <p:nvPicPr>
            <p:cNvPr id="22" name="Picture 3">
              <a:extLst>
                <a:ext uri="{FF2B5EF4-FFF2-40B4-BE49-F238E27FC236}">
                  <a16:creationId xmlns:a16="http://schemas.microsoft.com/office/drawing/2014/main" id="{AD956106-7A98-4B93-8225-82A5EE5CC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081"/>
            <a:stretch/>
          </p:blipFill>
          <p:spPr bwMode="auto">
            <a:xfrm>
              <a:off x="8343900" y="3332426"/>
              <a:ext cx="17145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0371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637113" y="2903221"/>
            <a:ext cx="2917786" cy="1200329"/>
          </a:xfrm>
          <a:prstGeom prst="rect">
            <a:avLst/>
          </a:prstGeom>
          <a:noFill/>
        </p:spPr>
        <p:txBody>
          <a:bodyPr wrap="none" rtlCol="0">
            <a:spAutoFit/>
          </a:bodyPr>
          <a:lstStyle/>
          <a:p>
            <a:pPr algn="ctr"/>
            <a:r>
              <a:rPr lang="en-US" altLang="zh-CN" sz="7200" dirty="0">
                <a:solidFill>
                  <a:schemeClr val="tx1">
                    <a:lumMod val="65000"/>
                    <a:lumOff val="35000"/>
                  </a:schemeClr>
                </a:solidFill>
                <a:latin typeface="Impact" panose="020B0806030902050204" pitchFamily="34" charset="0"/>
                <a:cs typeface="+mn-ea"/>
                <a:sym typeface="+mn-lt"/>
              </a:rPr>
              <a:t>Thanks</a:t>
            </a:r>
            <a:endParaRPr lang="zh-CN" altLang="en-US" sz="7200" dirty="0">
              <a:solidFill>
                <a:srgbClr val="48A2A0"/>
              </a:solidFill>
              <a:latin typeface="Impact" panose="020B0806030902050204" pitchFamily="34" charset="0"/>
              <a:cs typeface="+mn-ea"/>
              <a:sym typeface="+mn-lt"/>
            </a:endParaRPr>
          </a:p>
        </p:txBody>
      </p:sp>
      <p:grpSp>
        <p:nvGrpSpPr>
          <p:cNvPr id="10" name="组合 9"/>
          <p:cNvGrpSpPr/>
          <p:nvPr/>
        </p:nvGrpSpPr>
        <p:grpSpPr>
          <a:xfrm>
            <a:off x="4843463" y="4810201"/>
            <a:ext cx="2520286" cy="257175"/>
            <a:chOff x="4843463" y="4520714"/>
            <a:chExt cx="2520286" cy="257175"/>
          </a:xfrm>
        </p:grpSpPr>
        <p:sp>
          <p:nvSpPr>
            <p:cNvPr id="11" name="椭圆 10"/>
            <p:cNvSpPr/>
            <p:nvPr/>
          </p:nvSpPr>
          <p:spPr>
            <a:xfrm>
              <a:off x="4843463"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5296085"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5748707"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6201329"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6653951" y="4520714"/>
              <a:ext cx="257175" cy="257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7106574" y="4520714"/>
              <a:ext cx="257175" cy="257175"/>
            </a:xfrm>
            <a:prstGeom prst="ellipse">
              <a:avLst/>
            </a:prstGeom>
            <a:solidFill>
              <a:srgbClr val="A4D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 name="组合 16"/>
          <p:cNvGrpSpPr/>
          <p:nvPr/>
        </p:nvGrpSpPr>
        <p:grpSpPr>
          <a:xfrm>
            <a:off x="3135085" y="3524250"/>
            <a:ext cx="6259285" cy="56582"/>
            <a:chOff x="4129088" y="2457450"/>
            <a:chExt cx="4057650" cy="0"/>
          </a:xfrm>
        </p:grpSpPr>
        <p:cxnSp>
          <p:nvCxnSpPr>
            <p:cNvPr id="18" name="直接连接符 17"/>
            <p:cNvCxnSpPr/>
            <p:nvPr/>
          </p:nvCxnSpPr>
          <p:spPr>
            <a:xfrm>
              <a:off x="4129088" y="2457450"/>
              <a:ext cx="971550" cy="0"/>
            </a:xfrm>
            <a:prstGeom prst="line">
              <a:avLst/>
            </a:prstGeom>
            <a:ln w="25400">
              <a:solidFill>
                <a:srgbClr val="6C92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15188" y="2457450"/>
              <a:ext cx="971550" cy="0"/>
            </a:xfrm>
            <a:prstGeom prst="line">
              <a:avLst/>
            </a:prstGeom>
            <a:ln w="25400">
              <a:solidFill>
                <a:srgbClr val="48A2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5422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6360</TotalTime>
  <Words>3935</Words>
  <Application>Microsoft Office PowerPoint</Application>
  <PresentationFormat>宽屏</PresentationFormat>
  <Paragraphs>835</Paragraphs>
  <Slides>96</Slides>
  <Notes>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96</vt:i4>
      </vt:variant>
    </vt:vector>
  </HeadingPairs>
  <TitlesOfParts>
    <vt:vector size="112" baseType="lpstr">
      <vt:lpstr>open sans</vt:lpstr>
      <vt:lpstr>等线</vt:lpstr>
      <vt:lpstr>微软雅黑 Light</vt:lpstr>
      <vt:lpstr>Arial</vt:lpstr>
      <vt:lpstr>Arial Black</vt:lpstr>
      <vt:lpstr>Cambria Math</vt:lpstr>
      <vt:lpstr>Impact</vt:lpstr>
      <vt:lpstr>Symbol</vt:lpstr>
      <vt:lpstr>Tahoma</vt:lpstr>
      <vt:lpstr>Times New Roman</vt:lpstr>
      <vt:lpstr>TimesTen-Roman</vt:lpstr>
      <vt:lpstr>Wingdings</vt:lpstr>
      <vt:lpstr>1_Office 主题​​</vt:lpstr>
      <vt:lpstr>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wein</cp:lastModifiedBy>
  <cp:revision>231</cp:revision>
  <dcterms:created xsi:type="dcterms:W3CDTF">2016-01-19T08:46:18Z</dcterms:created>
  <dcterms:modified xsi:type="dcterms:W3CDTF">2021-03-13T05:37:32Z</dcterms:modified>
</cp:coreProperties>
</file>